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media/image13.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3"/>
  </p:notesMasterIdLst>
  <p:sldIdLst>
    <p:sldId id="327" r:id="rId2"/>
    <p:sldId id="823" r:id="rId3"/>
    <p:sldId id="971" r:id="rId4"/>
    <p:sldId id="1065" r:id="rId5"/>
    <p:sldId id="972" r:id="rId6"/>
    <p:sldId id="973" r:id="rId7"/>
    <p:sldId id="1047" r:id="rId8"/>
    <p:sldId id="1050" r:id="rId9"/>
    <p:sldId id="1071" r:id="rId10"/>
    <p:sldId id="1016" r:id="rId11"/>
    <p:sldId id="1042" r:id="rId12"/>
    <p:sldId id="1015" r:id="rId13"/>
    <p:sldId id="977" r:id="rId14"/>
    <p:sldId id="1055" r:id="rId15"/>
    <p:sldId id="982" r:id="rId16"/>
    <p:sldId id="1018" r:id="rId17"/>
    <p:sldId id="1020" r:id="rId18"/>
    <p:sldId id="994" r:id="rId19"/>
    <p:sldId id="1081" r:id="rId20"/>
    <p:sldId id="984" r:id="rId21"/>
    <p:sldId id="1066" r:id="rId22"/>
    <p:sldId id="1067" r:id="rId23"/>
    <p:sldId id="1068" r:id="rId24"/>
    <p:sldId id="1069" r:id="rId25"/>
    <p:sldId id="1001" r:id="rId26"/>
    <p:sldId id="1076" r:id="rId27"/>
    <p:sldId id="1077" r:id="rId28"/>
    <p:sldId id="1043" r:id="rId29"/>
    <p:sldId id="1003" r:id="rId30"/>
    <p:sldId id="1080" r:id="rId31"/>
    <p:sldId id="1072" r:id="rId32"/>
    <p:sldId id="1073" r:id="rId33"/>
    <p:sldId id="1075" r:id="rId34"/>
    <p:sldId id="1074" r:id="rId35"/>
    <p:sldId id="1005" r:id="rId36"/>
    <p:sldId id="1026" r:id="rId37"/>
    <p:sldId id="1009" r:id="rId38"/>
    <p:sldId id="1010" r:id="rId39"/>
    <p:sldId id="1011" r:id="rId40"/>
    <p:sldId id="1012" r:id="rId41"/>
    <p:sldId id="1054" r:id="rId42"/>
  </p:sldIdLst>
  <p:sldSz cx="9144000" cy="5143500" type="screen16x9"/>
  <p:notesSz cx="6950075" cy="11979275"/>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925" userDrawn="1">
          <p15:clr>
            <a:srgbClr val="A4A3A4"/>
          </p15:clr>
        </p15:guide>
        <p15:guide id="3" orient="horz" userDrawn="1">
          <p15:clr>
            <a:srgbClr val="A4A3A4"/>
          </p15:clr>
        </p15:guide>
        <p15:guide id="4" orient="horz" pos="3240" userDrawn="1">
          <p15:clr>
            <a:srgbClr val="A4A3A4"/>
          </p15:clr>
        </p15:guide>
        <p15:guide id="5" userDrawn="1">
          <p15:clr>
            <a:srgbClr val="A4A3A4"/>
          </p15:clr>
        </p15:guide>
        <p15:guide id="6" pos="5760" userDrawn="1">
          <p15:clr>
            <a:srgbClr val="A4A3A4"/>
          </p15:clr>
        </p15:guide>
        <p15:guide id="9" pos="158" userDrawn="1">
          <p15:clr>
            <a:srgbClr val="A4A3A4"/>
          </p15:clr>
        </p15:guide>
        <p15:guide id="11" pos="5602" userDrawn="1">
          <p15:clr>
            <a:srgbClr val="A4A3A4"/>
          </p15:clr>
        </p15:guide>
        <p15:guide id="13" orient="horz" pos="3185" userDrawn="1">
          <p15:clr>
            <a:srgbClr val="A4A3A4"/>
          </p15:clr>
        </p15:guide>
        <p15:guide id="17" orient="horz" pos="164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E3858"/>
    <a:srgbClr val="00C2EA"/>
    <a:srgbClr val="0B396D"/>
    <a:srgbClr val="81BD41"/>
    <a:srgbClr val="14263B"/>
    <a:srgbClr val="262626"/>
    <a:srgbClr val="608FC8"/>
    <a:srgbClr val="3D71B1"/>
    <a:srgbClr val="2E568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426" autoAdjust="0"/>
    <p:restoredTop sz="99491" autoAdjust="0"/>
  </p:normalViewPr>
  <p:slideViewPr>
    <p:cSldViewPr snapToGrid="0" snapToObjects="1">
      <p:cViewPr varScale="1">
        <p:scale>
          <a:sx n="93" d="100"/>
          <a:sy n="93" d="100"/>
        </p:scale>
        <p:origin x="366" y="90"/>
      </p:cViewPr>
      <p:guideLst>
        <p:guide pos="2925"/>
        <p:guide orient="horz"/>
        <p:guide orient="horz" pos="3240"/>
        <p:guide/>
        <p:guide pos="5760"/>
        <p:guide pos="158"/>
        <p:guide pos="5602"/>
        <p:guide orient="horz" pos="3185"/>
        <p:guide orient="horz" pos="1643"/>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2"/>
            <a:ext cx="3011700" cy="601044"/>
          </a:xfrm>
          <a:prstGeom prst="rect">
            <a:avLst/>
          </a:prstGeom>
        </p:spPr>
        <p:txBody>
          <a:bodyPr vert="horz" lIns="104237" tIns="52119" rIns="104237" bIns="52119" rtlCol="0"/>
          <a:lstStyle>
            <a:lvl1pPr algn="l">
              <a:defRPr sz="1400"/>
            </a:lvl1pPr>
          </a:lstStyle>
          <a:p>
            <a:endParaRPr lang="es-MX"/>
          </a:p>
        </p:txBody>
      </p:sp>
      <p:sp>
        <p:nvSpPr>
          <p:cNvPr id="3" name="Marcador de fecha 2"/>
          <p:cNvSpPr>
            <a:spLocks noGrp="1"/>
          </p:cNvSpPr>
          <p:nvPr>
            <p:ph type="dt" idx="1"/>
          </p:nvPr>
        </p:nvSpPr>
        <p:spPr>
          <a:xfrm>
            <a:off x="3936767" y="2"/>
            <a:ext cx="3011700" cy="601044"/>
          </a:xfrm>
          <a:prstGeom prst="rect">
            <a:avLst/>
          </a:prstGeom>
        </p:spPr>
        <p:txBody>
          <a:bodyPr vert="horz" lIns="104237" tIns="52119" rIns="104237" bIns="52119" rtlCol="0"/>
          <a:lstStyle>
            <a:lvl1pPr algn="r">
              <a:defRPr sz="1400"/>
            </a:lvl1pPr>
          </a:lstStyle>
          <a:p>
            <a:fld id="{C8CFD1FD-C711-40B9-9324-DA1F38FFE4AB}" type="datetimeFigureOut">
              <a:rPr lang="es-MX" smtClean="0"/>
              <a:t>11/06/2020</a:t>
            </a:fld>
            <a:endParaRPr lang="es-MX"/>
          </a:p>
        </p:txBody>
      </p:sp>
      <p:sp>
        <p:nvSpPr>
          <p:cNvPr id="4" name="Marcador de imagen de diapositiva 3"/>
          <p:cNvSpPr>
            <a:spLocks noGrp="1" noRot="1" noChangeAspect="1"/>
          </p:cNvSpPr>
          <p:nvPr>
            <p:ph type="sldImg" idx="2"/>
          </p:nvPr>
        </p:nvSpPr>
        <p:spPr>
          <a:xfrm>
            <a:off x="-117475" y="1497013"/>
            <a:ext cx="7185025" cy="4041775"/>
          </a:xfrm>
          <a:prstGeom prst="rect">
            <a:avLst/>
          </a:prstGeom>
          <a:noFill/>
          <a:ln w="12700">
            <a:solidFill>
              <a:prstClr val="black"/>
            </a:solidFill>
          </a:ln>
        </p:spPr>
        <p:txBody>
          <a:bodyPr vert="horz" lIns="104237" tIns="52119" rIns="104237" bIns="52119" rtlCol="0" anchor="ctr"/>
          <a:lstStyle/>
          <a:p>
            <a:endParaRPr lang="es-MX"/>
          </a:p>
        </p:txBody>
      </p:sp>
      <p:sp>
        <p:nvSpPr>
          <p:cNvPr id="5" name="Marcador de notas 4"/>
          <p:cNvSpPr>
            <a:spLocks noGrp="1"/>
          </p:cNvSpPr>
          <p:nvPr>
            <p:ph type="body" sz="quarter" idx="3"/>
          </p:nvPr>
        </p:nvSpPr>
        <p:spPr>
          <a:xfrm>
            <a:off x="695008" y="5765027"/>
            <a:ext cx="5560060" cy="4716840"/>
          </a:xfrm>
          <a:prstGeom prst="rect">
            <a:avLst/>
          </a:prstGeom>
        </p:spPr>
        <p:txBody>
          <a:bodyPr vert="horz" lIns="104237" tIns="52119" rIns="104237" bIns="52119"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6" name="Marcador de pie de página 5"/>
          <p:cNvSpPr>
            <a:spLocks noGrp="1"/>
          </p:cNvSpPr>
          <p:nvPr>
            <p:ph type="ftr" sz="quarter" idx="4"/>
          </p:nvPr>
        </p:nvSpPr>
        <p:spPr>
          <a:xfrm>
            <a:off x="0" y="11378234"/>
            <a:ext cx="3011700" cy="601043"/>
          </a:xfrm>
          <a:prstGeom prst="rect">
            <a:avLst/>
          </a:prstGeom>
        </p:spPr>
        <p:txBody>
          <a:bodyPr vert="horz" lIns="104237" tIns="52119" rIns="104237" bIns="52119" rtlCol="0" anchor="b"/>
          <a:lstStyle>
            <a:lvl1pPr algn="l">
              <a:defRPr sz="1400"/>
            </a:lvl1pPr>
          </a:lstStyle>
          <a:p>
            <a:endParaRPr lang="es-MX"/>
          </a:p>
        </p:txBody>
      </p:sp>
      <p:sp>
        <p:nvSpPr>
          <p:cNvPr id="7" name="Marcador de número de diapositiva 6"/>
          <p:cNvSpPr>
            <a:spLocks noGrp="1"/>
          </p:cNvSpPr>
          <p:nvPr>
            <p:ph type="sldNum" sz="quarter" idx="5"/>
          </p:nvPr>
        </p:nvSpPr>
        <p:spPr>
          <a:xfrm>
            <a:off x="3936767" y="11378234"/>
            <a:ext cx="3011700" cy="601043"/>
          </a:xfrm>
          <a:prstGeom prst="rect">
            <a:avLst/>
          </a:prstGeom>
        </p:spPr>
        <p:txBody>
          <a:bodyPr vert="horz" lIns="104237" tIns="52119" rIns="104237" bIns="52119" rtlCol="0" anchor="b"/>
          <a:lstStyle>
            <a:lvl1pPr algn="r">
              <a:defRPr sz="1400"/>
            </a:lvl1pPr>
          </a:lstStyle>
          <a:p>
            <a:fld id="{156C5595-31FE-46F3-AEE8-60BCAEBD3056}" type="slidenum">
              <a:rPr lang="es-MX" smtClean="0"/>
              <a:t>‹Nº›</a:t>
            </a:fld>
            <a:endParaRPr lang="es-MX"/>
          </a:p>
        </p:txBody>
      </p:sp>
    </p:spTree>
    <p:extLst>
      <p:ext uri="{BB962C8B-B14F-4D97-AF65-F5344CB8AC3E}">
        <p14:creationId xmlns:p14="http://schemas.microsoft.com/office/powerpoint/2010/main" val="15435851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_Título y objetos">
    <p:spTree>
      <p:nvGrpSpPr>
        <p:cNvPr id="1" name=""/>
        <p:cNvGrpSpPr/>
        <p:nvPr/>
      </p:nvGrpSpPr>
      <p:grpSpPr>
        <a:xfrm>
          <a:off x="0" y="0"/>
          <a:ext cx="0" cy="0"/>
          <a:chOff x="0" y="0"/>
          <a:chExt cx="0" cy="0"/>
        </a:xfrm>
      </p:grpSpPr>
      <p:pic>
        <p:nvPicPr>
          <p:cNvPr id="4" name="Imagen 3"/>
          <p:cNvPicPr>
            <a:picLocks noChangeAspect="1"/>
          </p:cNvPicPr>
          <p:nvPr userDrawn="1"/>
        </p:nvPicPr>
        <p:blipFill>
          <a:blip r:embed="rId2"/>
          <a:stretch>
            <a:fillRect/>
          </a:stretch>
        </p:blipFill>
        <p:spPr>
          <a:xfrm>
            <a:off x="2437819" y="0"/>
            <a:ext cx="6706181" cy="4957842"/>
          </a:xfrm>
          <a:prstGeom prst="rect">
            <a:avLst/>
          </a:prstGeom>
        </p:spPr>
      </p:pic>
      <p:sp>
        <p:nvSpPr>
          <p:cNvPr id="8" name="Freeform 5"/>
          <p:cNvSpPr>
            <a:spLocks/>
          </p:cNvSpPr>
          <p:nvPr userDrawn="1"/>
        </p:nvSpPr>
        <p:spPr bwMode="auto">
          <a:xfrm>
            <a:off x="1" y="193572"/>
            <a:ext cx="7942007" cy="4756355"/>
          </a:xfrm>
          <a:custGeom>
            <a:avLst/>
            <a:gdLst>
              <a:gd name="T0" fmla="*/ 0 w 39337"/>
              <a:gd name="T1" fmla="*/ 0 h 23732"/>
              <a:gd name="T2" fmla="*/ 39337 w 39337"/>
              <a:gd name="T3" fmla="*/ 0 h 23732"/>
              <a:gd name="T4" fmla="*/ 31101 w 39337"/>
              <a:gd name="T5" fmla="*/ 23732 h 23732"/>
              <a:gd name="T6" fmla="*/ 0 w 39337"/>
              <a:gd name="T7" fmla="*/ 23732 h 23732"/>
              <a:gd name="T8" fmla="*/ 0 w 39337"/>
              <a:gd name="T9" fmla="*/ 0 h 23732"/>
            </a:gdLst>
            <a:ahLst/>
            <a:cxnLst>
              <a:cxn ang="0">
                <a:pos x="T0" y="T1"/>
              </a:cxn>
              <a:cxn ang="0">
                <a:pos x="T2" y="T3"/>
              </a:cxn>
              <a:cxn ang="0">
                <a:pos x="T4" y="T5"/>
              </a:cxn>
              <a:cxn ang="0">
                <a:pos x="T6" y="T7"/>
              </a:cxn>
              <a:cxn ang="0">
                <a:pos x="T8" y="T9"/>
              </a:cxn>
            </a:cxnLst>
            <a:rect l="0" t="0" r="r" b="b"/>
            <a:pathLst>
              <a:path w="39337" h="23732">
                <a:moveTo>
                  <a:pt x="0" y="0"/>
                </a:moveTo>
                <a:lnTo>
                  <a:pt x="39337" y="0"/>
                </a:lnTo>
                <a:lnTo>
                  <a:pt x="31101" y="23732"/>
                </a:lnTo>
                <a:lnTo>
                  <a:pt x="0" y="23732"/>
                </a:lnTo>
                <a:lnTo>
                  <a:pt x="0" y="0"/>
                </a:lnTo>
                <a:close/>
              </a:path>
            </a:pathLst>
          </a:custGeom>
          <a:solidFill>
            <a:schemeClr val="bg1"/>
          </a:solidFill>
          <a:ln w="6350" cap="flat">
            <a:noFill/>
            <a:prstDash val="solid"/>
            <a:miter lim="800000"/>
            <a:headEnd/>
            <a:tailEnd/>
          </a:ln>
          <a:effectLst/>
        </p:spPr>
        <p:txBody>
          <a:bodyPr vert="horz" wrap="square" lIns="68580" tIns="34290" rIns="68580" bIns="34290" numCol="1" anchor="t" anchorCtr="0" compatLnSpc="1">
            <a:prstTxWarp prst="textNoShape">
              <a:avLst/>
            </a:prstTxWarp>
          </a:bodyPr>
          <a:lstStyle/>
          <a:p>
            <a:pPr defTabSz="685800"/>
            <a:endParaRPr lang="es-MX" sz="1350">
              <a:solidFill>
                <a:prstClr val="black"/>
              </a:solidFill>
            </a:endParaRPr>
          </a:p>
        </p:txBody>
      </p:sp>
      <p:sp>
        <p:nvSpPr>
          <p:cNvPr id="5" name="Freeform 9"/>
          <p:cNvSpPr>
            <a:spLocks/>
          </p:cNvSpPr>
          <p:nvPr userDrawn="1"/>
        </p:nvSpPr>
        <p:spPr bwMode="auto">
          <a:xfrm>
            <a:off x="1" y="185657"/>
            <a:ext cx="7942007" cy="442899"/>
          </a:xfrm>
          <a:custGeom>
            <a:avLst/>
            <a:gdLst>
              <a:gd name="T0" fmla="*/ 0 w 39337"/>
              <a:gd name="T1" fmla="*/ 0 h 3024"/>
              <a:gd name="T2" fmla="*/ 39337 w 39337"/>
              <a:gd name="T3" fmla="*/ 0 h 3024"/>
              <a:gd name="T4" fmla="*/ 38288 w 39337"/>
              <a:gd name="T5" fmla="*/ 3024 h 3024"/>
              <a:gd name="T6" fmla="*/ 0 w 39337"/>
              <a:gd name="T7" fmla="*/ 3024 h 3024"/>
              <a:gd name="T8" fmla="*/ 0 w 39337"/>
              <a:gd name="T9" fmla="*/ 0 h 3024"/>
              <a:gd name="connsiteX0" fmla="*/ 0 w 10000"/>
              <a:gd name="connsiteY0" fmla="*/ 0 h 10000"/>
              <a:gd name="connsiteX1" fmla="*/ 10000 w 10000"/>
              <a:gd name="connsiteY1" fmla="*/ 0 h 10000"/>
              <a:gd name="connsiteX2" fmla="*/ 9808 w 10000"/>
              <a:gd name="connsiteY2" fmla="*/ 10000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9808" y="10000"/>
                </a:lnTo>
                <a:lnTo>
                  <a:pt x="0" y="10000"/>
                </a:lnTo>
                <a:lnTo>
                  <a:pt x="0" y="0"/>
                </a:lnTo>
                <a:close/>
              </a:path>
            </a:pathLst>
          </a:custGeom>
          <a:solidFill>
            <a:srgbClr val="14263B"/>
          </a:solidFill>
          <a:ln w="6350" cap="flat">
            <a:noFill/>
            <a:prstDash val="solid"/>
            <a:miter lim="800000"/>
            <a:headEnd/>
            <a:tailEnd/>
          </a:ln>
        </p:spPr>
        <p:txBody>
          <a:bodyPr vert="horz" wrap="square" lIns="68580" tIns="34290" rIns="68580" bIns="34290" numCol="1" anchor="t" anchorCtr="0" compatLnSpc="1">
            <a:prstTxWarp prst="textNoShape">
              <a:avLst/>
            </a:prstTxWarp>
          </a:bodyPr>
          <a:lstStyle/>
          <a:p>
            <a:pPr defTabSz="685800"/>
            <a:endParaRPr lang="es-MX" sz="1350">
              <a:solidFill>
                <a:prstClr val="black"/>
              </a:solidFill>
            </a:endParaRPr>
          </a:p>
        </p:txBody>
      </p:sp>
      <p:cxnSp>
        <p:nvCxnSpPr>
          <p:cNvPr id="6" name="Conector recto 5"/>
          <p:cNvCxnSpPr/>
          <p:nvPr userDrawn="1"/>
        </p:nvCxnSpPr>
        <p:spPr>
          <a:xfrm>
            <a:off x="914401" y="642003"/>
            <a:ext cx="1833280" cy="0"/>
          </a:xfrm>
          <a:prstGeom prst="line">
            <a:avLst/>
          </a:prstGeom>
          <a:ln w="28575" cmpd="sng">
            <a:solidFill>
              <a:srgbClr val="7F7F7F"/>
            </a:solidFill>
          </a:ln>
        </p:spPr>
        <p:style>
          <a:lnRef idx="2">
            <a:schemeClr val="accent1"/>
          </a:lnRef>
          <a:fillRef idx="0">
            <a:schemeClr val="accent1"/>
          </a:fillRef>
          <a:effectRef idx="1">
            <a:schemeClr val="accent1"/>
          </a:effectRef>
          <a:fontRef idx="minor">
            <a:schemeClr val="tx1"/>
          </a:fontRef>
        </p:style>
      </p:cxnSp>
      <p:sp>
        <p:nvSpPr>
          <p:cNvPr id="16" name="Rectángulo 15"/>
          <p:cNvSpPr/>
          <p:nvPr userDrawn="1"/>
        </p:nvSpPr>
        <p:spPr>
          <a:xfrm>
            <a:off x="0" y="4949927"/>
            <a:ext cx="9144000" cy="193573"/>
          </a:xfrm>
          <a:prstGeom prst="rect">
            <a:avLst/>
          </a:prstGeom>
          <a:solidFill>
            <a:srgbClr val="315C8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pic>
        <p:nvPicPr>
          <p:cNvPr id="15" name="Imagen 14"/>
          <p:cNvPicPr>
            <a:picLocks noChangeAspect="1"/>
          </p:cNvPicPr>
          <p:nvPr userDrawn="1"/>
        </p:nvPicPr>
        <p:blipFill>
          <a:blip r:embed="rId3"/>
          <a:stretch>
            <a:fillRect/>
          </a:stretch>
        </p:blipFill>
        <p:spPr>
          <a:xfrm>
            <a:off x="8374645" y="4985670"/>
            <a:ext cx="639140" cy="128876"/>
          </a:xfrm>
          <a:prstGeom prst="rect">
            <a:avLst/>
          </a:prstGeom>
        </p:spPr>
      </p:pic>
    </p:spTree>
    <p:extLst>
      <p:ext uri="{BB962C8B-B14F-4D97-AF65-F5344CB8AC3E}">
        <p14:creationId xmlns:p14="http://schemas.microsoft.com/office/powerpoint/2010/main" val="179365002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0_Título y objetos">
    <p:spTree>
      <p:nvGrpSpPr>
        <p:cNvPr id="1" name=""/>
        <p:cNvGrpSpPr/>
        <p:nvPr/>
      </p:nvGrpSpPr>
      <p:grpSpPr>
        <a:xfrm>
          <a:off x="0" y="0"/>
          <a:ext cx="0" cy="0"/>
          <a:chOff x="0" y="0"/>
          <a:chExt cx="0" cy="0"/>
        </a:xfrm>
      </p:grpSpPr>
      <p:pic>
        <p:nvPicPr>
          <p:cNvPr id="18" name="Imagen 17"/>
          <p:cNvPicPr>
            <a:picLocks noChangeAspect="1"/>
          </p:cNvPicPr>
          <p:nvPr userDrawn="1"/>
        </p:nvPicPr>
        <p:blipFill>
          <a:blip r:embed="rId2"/>
          <a:stretch>
            <a:fillRect/>
          </a:stretch>
        </p:blipFill>
        <p:spPr>
          <a:xfrm>
            <a:off x="2437819" y="0"/>
            <a:ext cx="6706181" cy="4957842"/>
          </a:xfrm>
          <a:prstGeom prst="rect">
            <a:avLst/>
          </a:prstGeom>
        </p:spPr>
      </p:pic>
      <p:sp>
        <p:nvSpPr>
          <p:cNvPr id="3" name="Rectángulo 2"/>
          <p:cNvSpPr/>
          <p:nvPr userDrawn="1"/>
        </p:nvSpPr>
        <p:spPr>
          <a:xfrm>
            <a:off x="0" y="628556"/>
            <a:ext cx="9144000" cy="4321371"/>
          </a:xfrm>
          <a:prstGeom prst="rect">
            <a:avLst/>
          </a:prstGeom>
          <a:gradFill flip="none" rotWithShape="1">
            <a:gsLst>
              <a:gs pos="81000">
                <a:schemeClr val="bg1">
                  <a:alpha val="85000"/>
                </a:schemeClr>
              </a:gs>
              <a:gs pos="91000">
                <a:schemeClr val="bg1">
                  <a:alpha val="90000"/>
                </a:schemeClr>
              </a:gs>
              <a:gs pos="100000">
                <a:schemeClr val="bg1">
                  <a:alpha val="95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19" name="Freeform 9"/>
          <p:cNvSpPr>
            <a:spLocks/>
          </p:cNvSpPr>
          <p:nvPr userDrawn="1"/>
        </p:nvSpPr>
        <p:spPr bwMode="auto">
          <a:xfrm>
            <a:off x="1" y="185657"/>
            <a:ext cx="7942007" cy="442899"/>
          </a:xfrm>
          <a:custGeom>
            <a:avLst/>
            <a:gdLst>
              <a:gd name="T0" fmla="*/ 0 w 39337"/>
              <a:gd name="T1" fmla="*/ 0 h 3024"/>
              <a:gd name="T2" fmla="*/ 39337 w 39337"/>
              <a:gd name="T3" fmla="*/ 0 h 3024"/>
              <a:gd name="T4" fmla="*/ 38288 w 39337"/>
              <a:gd name="T5" fmla="*/ 3024 h 3024"/>
              <a:gd name="T6" fmla="*/ 0 w 39337"/>
              <a:gd name="T7" fmla="*/ 3024 h 3024"/>
              <a:gd name="T8" fmla="*/ 0 w 39337"/>
              <a:gd name="T9" fmla="*/ 0 h 3024"/>
              <a:gd name="connsiteX0" fmla="*/ 0 w 10000"/>
              <a:gd name="connsiteY0" fmla="*/ 0 h 10000"/>
              <a:gd name="connsiteX1" fmla="*/ 10000 w 10000"/>
              <a:gd name="connsiteY1" fmla="*/ 0 h 10000"/>
              <a:gd name="connsiteX2" fmla="*/ 9808 w 10000"/>
              <a:gd name="connsiteY2" fmla="*/ 10000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9808" y="10000"/>
                </a:lnTo>
                <a:lnTo>
                  <a:pt x="0" y="10000"/>
                </a:lnTo>
                <a:lnTo>
                  <a:pt x="0" y="0"/>
                </a:lnTo>
                <a:close/>
              </a:path>
            </a:pathLst>
          </a:custGeom>
          <a:solidFill>
            <a:srgbClr val="14263B"/>
          </a:solidFill>
          <a:ln w="6350" cap="flat">
            <a:noFill/>
            <a:prstDash val="solid"/>
            <a:miter lim="800000"/>
            <a:headEnd/>
            <a:tailEnd/>
          </a:ln>
        </p:spPr>
        <p:txBody>
          <a:bodyPr vert="horz" wrap="square" lIns="68580" tIns="34290" rIns="68580" bIns="34290" numCol="1" anchor="t" anchorCtr="0" compatLnSpc="1">
            <a:prstTxWarp prst="textNoShape">
              <a:avLst/>
            </a:prstTxWarp>
          </a:bodyPr>
          <a:lstStyle/>
          <a:p>
            <a:pPr defTabSz="685800"/>
            <a:endParaRPr lang="es-MX" sz="1350">
              <a:solidFill>
                <a:prstClr val="black"/>
              </a:solidFill>
            </a:endParaRPr>
          </a:p>
        </p:txBody>
      </p:sp>
      <p:cxnSp>
        <p:nvCxnSpPr>
          <p:cNvPr id="20" name="Conector recto 19"/>
          <p:cNvCxnSpPr/>
          <p:nvPr userDrawn="1"/>
        </p:nvCxnSpPr>
        <p:spPr>
          <a:xfrm>
            <a:off x="914401" y="642003"/>
            <a:ext cx="1833280" cy="0"/>
          </a:xfrm>
          <a:prstGeom prst="line">
            <a:avLst/>
          </a:prstGeom>
          <a:ln w="28575" cmpd="sng">
            <a:solidFill>
              <a:srgbClr val="7F7F7F"/>
            </a:solidFill>
          </a:ln>
        </p:spPr>
        <p:style>
          <a:lnRef idx="2">
            <a:schemeClr val="accent1"/>
          </a:lnRef>
          <a:fillRef idx="0">
            <a:schemeClr val="accent1"/>
          </a:fillRef>
          <a:effectRef idx="1">
            <a:schemeClr val="accent1"/>
          </a:effectRef>
          <a:fontRef idx="minor">
            <a:schemeClr val="tx1"/>
          </a:fontRef>
        </p:style>
      </p:cxnSp>
      <p:sp>
        <p:nvSpPr>
          <p:cNvPr id="21" name="Rectángulo 20"/>
          <p:cNvSpPr/>
          <p:nvPr userDrawn="1"/>
        </p:nvSpPr>
        <p:spPr>
          <a:xfrm>
            <a:off x="0" y="4949927"/>
            <a:ext cx="9144000" cy="193573"/>
          </a:xfrm>
          <a:prstGeom prst="rect">
            <a:avLst/>
          </a:prstGeom>
          <a:solidFill>
            <a:srgbClr val="315C8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pic>
        <p:nvPicPr>
          <p:cNvPr id="23" name="Imagen 22"/>
          <p:cNvPicPr>
            <a:picLocks noChangeAspect="1"/>
          </p:cNvPicPr>
          <p:nvPr userDrawn="1"/>
        </p:nvPicPr>
        <p:blipFill>
          <a:blip r:embed="rId3"/>
          <a:stretch>
            <a:fillRect/>
          </a:stretch>
        </p:blipFill>
        <p:spPr>
          <a:xfrm>
            <a:off x="8374645" y="4985670"/>
            <a:ext cx="639140" cy="128876"/>
          </a:xfrm>
          <a:prstGeom prst="rect">
            <a:avLst/>
          </a:prstGeom>
        </p:spPr>
      </p:pic>
    </p:spTree>
    <p:extLst>
      <p:ext uri="{BB962C8B-B14F-4D97-AF65-F5344CB8AC3E}">
        <p14:creationId xmlns:p14="http://schemas.microsoft.com/office/powerpoint/2010/main" val="125243227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1_Título y objetos">
    <p:spTree>
      <p:nvGrpSpPr>
        <p:cNvPr id="1" name=""/>
        <p:cNvGrpSpPr/>
        <p:nvPr/>
      </p:nvGrpSpPr>
      <p:grpSpPr>
        <a:xfrm>
          <a:off x="0" y="0"/>
          <a:ext cx="0" cy="0"/>
          <a:chOff x="0" y="0"/>
          <a:chExt cx="0" cy="0"/>
        </a:xfrm>
      </p:grpSpPr>
      <p:pic>
        <p:nvPicPr>
          <p:cNvPr id="18" name="Imagen 17"/>
          <p:cNvPicPr>
            <a:picLocks noChangeAspect="1"/>
          </p:cNvPicPr>
          <p:nvPr userDrawn="1"/>
        </p:nvPicPr>
        <p:blipFill>
          <a:blip r:embed="rId2"/>
          <a:stretch>
            <a:fillRect/>
          </a:stretch>
        </p:blipFill>
        <p:spPr>
          <a:xfrm>
            <a:off x="2437819" y="0"/>
            <a:ext cx="6706181" cy="4957842"/>
          </a:xfrm>
          <a:prstGeom prst="rect">
            <a:avLst/>
          </a:prstGeom>
        </p:spPr>
      </p:pic>
      <p:sp>
        <p:nvSpPr>
          <p:cNvPr id="3" name="Rectángulo 2"/>
          <p:cNvSpPr/>
          <p:nvPr userDrawn="1"/>
        </p:nvSpPr>
        <p:spPr>
          <a:xfrm>
            <a:off x="0" y="628556"/>
            <a:ext cx="9144000" cy="432137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19" name="Freeform 9"/>
          <p:cNvSpPr>
            <a:spLocks/>
          </p:cNvSpPr>
          <p:nvPr userDrawn="1"/>
        </p:nvSpPr>
        <p:spPr bwMode="auto">
          <a:xfrm>
            <a:off x="1" y="185657"/>
            <a:ext cx="7942007" cy="442899"/>
          </a:xfrm>
          <a:custGeom>
            <a:avLst/>
            <a:gdLst>
              <a:gd name="T0" fmla="*/ 0 w 39337"/>
              <a:gd name="T1" fmla="*/ 0 h 3024"/>
              <a:gd name="T2" fmla="*/ 39337 w 39337"/>
              <a:gd name="T3" fmla="*/ 0 h 3024"/>
              <a:gd name="T4" fmla="*/ 38288 w 39337"/>
              <a:gd name="T5" fmla="*/ 3024 h 3024"/>
              <a:gd name="T6" fmla="*/ 0 w 39337"/>
              <a:gd name="T7" fmla="*/ 3024 h 3024"/>
              <a:gd name="T8" fmla="*/ 0 w 39337"/>
              <a:gd name="T9" fmla="*/ 0 h 3024"/>
              <a:gd name="connsiteX0" fmla="*/ 0 w 10000"/>
              <a:gd name="connsiteY0" fmla="*/ 0 h 10000"/>
              <a:gd name="connsiteX1" fmla="*/ 10000 w 10000"/>
              <a:gd name="connsiteY1" fmla="*/ 0 h 10000"/>
              <a:gd name="connsiteX2" fmla="*/ 9808 w 10000"/>
              <a:gd name="connsiteY2" fmla="*/ 10000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9808" y="10000"/>
                </a:lnTo>
                <a:lnTo>
                  <a:pt x="0" y="10000"/>
                </a:lnTo>
                <a:lnTo>
                  <a:pt x="0" y="0"/>
                </a:lnTo>
                <a:close/>
              </a:path>
            </a:pathLst>
          </a:custGeom>
          <a:solidFill>
            <a:srgbClr val="14263B"/>
          </a:solidFill>
          <a:ln w="6350" cap="flat">
            <a:noFill/>
            <a:prstDash val="solid"/>
            <a:miter lim="800000"/>
            <a:headEnd/>
            <a:tailEnd/>
          </a:ln>
        </p:spPr>
        <p:txBody>
          <a:bodyPr vert="horz" wrap="square" lIns="68580" tIns="34290" rIns="68580" bIns="34290" numCol="1" anchor="t" anchorCtr="0" compatLnSpc="1">
            <a:prstTxWarp prst="textNoShape">
              <a:avLst/>
            </a:prstTxWarp>
          </a:bodyPr>
          <a:lstStyle/>
          <a:p>
            <a:pPr defTabSz="685800"/>
            <a:endParaRPr lang="es-MX" sz="1350">
              <a:solidFill>
                <a:prstClr val="black"/>
              </a:solidFill>
            </a:endParaRPr>
          </a:p>
        </p:txBody>
      </p:sp>
      <p:cxnSp>
        <p:nvCxnSpPr>
          <p:cNvPr id="20" name="Conector recto 19"/>
          <p:cNvCxnSpPr/>
          <p:nvPr userDrawn="1"/>
        </p:nvCxnSpPr>
        <p:spPr>
          <a:xfrm>
            <a:off x="914401" y="642003"/>
            <a:ext cx="1833280" cy="0"/>
          </a:xfrm>
          <a:prstGeom prst="line">
            <a:avLst/>
          </a:prstGeom>
          <a:ln w="28575" cmpd="sng">
            <a:solidFill>
              <a:srgbClr val="7F7F7F"/>
            </a:solidFill>
          </a:ln>
        </p:spPr>
        <p:style>
          <a:lnRef idx="2">
            <a:schemeClr val="accent1"/>
          </a:lnRef>
          <a:fillRef idx="0">
            <a:schemeClr val="accent1"/>
          </a:fillRef>
          <a:effectRef idx="1">
            <a:schemeClr val="accent1"/>
          </a:effectRef>
          <a:fontRef idx="minor">
            <a:schemeClr val="tx1"/>
          </a:fontRef>
        </p:style>
      </p:cxnSp>
      <p:sp>
        <p:nvSpPr>
          <p:cNvPr id="21" name="Rectángulo 20"/>
          <p:cNvSpPr/>
          <p:nvPr userDrawn="1"/>
        </p:nvSpPr>
        <p:spPr>
          <a:xfrm>
            <a:off x="0" y="4949927"/>
            <a:ext cx="9144000" cy="193573"/>
          </a:xfrm>
          <a:prstGeom prst="rect">
            <a:avLst/>
          </a:prstGeom>
          <a:solidFill>
            <a:srgbClr val="315C8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pic>
        <p:nvPicPr>
          <p:cNvPr id="23" name="Imagen 22"/>
          <p:cNvPicPr>
            <a:picLocks noChangeAspect="1"/>
          </p:cNvPicPr>
          <p:nvPr userDrawn="1"/>
        </p:nvPicPr>
        <p:blipFill>
          <a:blip r:embed="rId3"/>
          <a:stretch>
            <a:fillRect/>
          </a:stretch>
        </p:blipFill>
        <p:spPr>
          <a:xfrm>
            <a:off x="8374645" y="4985670"/>
            <a:ext cx="639140" cy="128876"/>
          </a:xfrm>
          <a:prstGeom prst="rect">
            <a:avLst/>
          </a:prstGeom>
        </p:spPr>
      </p:pic>
    </p:spTree>
    <p:extLst>
      <p:ext uri="{BB962C8B-B14F-4D97-AF65-F5344CB8AC3E}">
        <p14:creationId xmlns:p14="http://schemas.microsoft.com/office/powerpoint/2010/main" val="217832062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1597819"/>
            <a:ext cx="7772400" cy="1102519"/>
          </a:xfrm>
        </p:spPr>
        <p:txBody>
          <a:bodyPr/>
          <a:lstStyle/>
          <a:p>
            <a:r>
              <a:rPr lang="es-ES_tradnl" dirty="0"/>
              <a:t>Clic para editar título</a:t>
            </a:r>
            <a:endParaRPr lang="es-ES" dirty="0"/>
          </a:p>
        </p:txBody>
      </p:sp>
      <p:sp>
        <p:nvSpPr>
          <p:cNvPr id="3" name="Subtítulo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62798" indent="0" algn="ctr">
              <a:buNone/>
              <a:defRPr>
                <a:solidFill>
                  <a:schemeClr val="tx1">
                    <a:tint val="75000"/>
                  </a:schemeClr>
                </a:solidFill>
              </a:defRPr>
            </a:lvl2pPr>
            <a:lvl3pPr marL="725595" indent="0" algn="ctr">
              <a:buNone/>
              <a:defRPr>
                <a:solidFill>
                  <a:schemeClr val="tx1">
                    <a:tint val="75000"/>
                  </a:schemeClr>
                </a:solidFill>
              </a:defRPr>
            </a:lvl3pPr>
            <a:lvl4pPr marL="1088393" indent="0" algn="ctr">
              <a:buNone/>
              <a:defRPr>
                <a:solidFill>
                  <a:schemeClr val="tx1">
                    <a:tint val="75000"/>
                  </a:schemeClr>
                </a:solidFill>
              </a:defRPr>
            </a:lvl4pPr>
            <a:lvl5pPr marL="1451191" indent="0" algn="ctr">
              <a:buNone/>
              <a:defRPr>
                <a:solidFill>
                  <a:schemeClr val="tx1">
                    <a:tint val="75000"/>
                  </a:schemeClr>
                </a:solidFill>
              </a:defRPr>
            </a:lvl5pPr>
            <a:lvl6pPr marL="1813987" indent="0" algn="ctr">
              <a:buNone/>
              <a:defRPr>
                <a:solidFill>
                  <a:schemeClr val="tx1">
                    <a:tint val="75000"/>
                  </a:schemeClr>
                </a:solidFill>
              </a:defRPr>
            </a:lvl6pPr>
            <a:lvl7pPr marL="2176785" indent="0" algn="ctr">
              <a:buNone/>
              <a:defRPr>
                <a:solidFill>
                  <a:schemeClr val="tx1">
                    <a:tint val="75000"/>
                  </a:schemeClr>
                </a:solidFill>
              </a:defRPr>
            </a:lvl7pPr>
            <a:lvl8pPr marL="2539582" indent="0" algn="ctr">
              <a:buNone/>
              <a:defRPr>
                <a:solidFill>
                  <a:schemeClr val="tx1">
                    <a:tint val="75000"/>
                  </a:schemeClr>
                </a:solidFill>
              </a:defRPr>
            </a:lvl8pPr>
            <a:lvl9pPr marL="2902380" indent="0" algn="ctr">
              <a:buNone/>
              <a:defRPr>
                <a:solidFill>
                  <a:schemeClr val="tx1">
                    <a:tint val="75000"/>
                  </a:schemeClr>
                </a:solidFill>
              </a:defRPr>
            </a:lvl9pPr>
          </a:lstStyle>
          <a:p>
            <a:r>
              <a:rPr lang="es-ES_tradnl"/>
              <a:t>Haga clic para modificar el estilo de subtítulo del patrón</a:t>
            </a:r>
            <a:endParaRPr lang="es-ES"/>
          </a:p>
        </p:txBody>
      </p:sp>
      <p:sp>
        <p:nvSpPr>
          <p:cNvPr id="4" name="Marcador de fecha 3"/>
          <p:cNvSpPr>
            <a:spLocks noGrp="1"/>
          </p:cNvSpPr>
          <p:nvPr>
            <p:ph type="dt" sz="half" idx="10"/>
          </p:nvPr>
        </p:nvSpPr>
        <p:spPr/>
        <p:txBody>
          <a:bodyPr/>
          <a:lstStyle/>
          <a:p>
            <a:fld id="{A5910F20-27F8-484F-9AA8-54F3B7B6E56A}" type="datetimeFigureOut">
              <a:rPr lang="es-ES" smtClean="0">
                <a:solidFill>
                  <a:prstClr val="black">
                    <a:tint val="75000"/>
                  </a:prstClr>
                </a:solidFill>
              </a:rPr>
              <a:pPr/>
              <a:t>11/06/2020</a:t>
            </a:fld>
            <a:endParaRPr lang="es-ES" dirty="0">
              <a:solidFill>
                <a:prstClr val="black">
                  <a:tint val="75000"/>
                </a:prstClr>
              </a:solidFill>
            </a:endParaRPr>
          </a:p>
        </p:txBody>
      </p:sp>
      <p:sp>
        <p:nvSpPr>
          <p:cNvPr id="5" name="Marcador de pie de página 4"/>
          <p:cNvSpPr>
            <a:spLocks noGrp="1"/>
          </p:cNvSpPr>
          <p:nvPr>
            <p:ph type="ftr" sz="quarter" idx="11"/>
          </p:nvPr>
        </p:nvSpPr>
        <p:spPr/>
        <p:txBody>
          <a:bodyPr/>
          <a:lstStyle/>
          <a:p>
            <a:endParaRPr lang="es-ES" dirty="0">
              <a:solidFill>
                <a:prstClr val="black">
                  <a:tint val="75000"/>
                </a:prstClr>
              </a:solidFill>
            </a:endParaRPr>
          </a:p>
        </p:txBody>
      </p:sp>
      <p:sp>
        <p:nvSpPr>
          <p:cNvPr id="6" name="Marcador de número de diapositiva 5"/>
          <p:cNvSpPr>
            <a:spLocks noGrp="1"/>
          </p:cNvSpPr>
          <p:nvPr>
            <p:ph type="sldNum" sz="quarter" idx="12"/>
          </p:nvPr>
        </p:nvSpPr>
        <p:spPr/>
        <p:txBody>
          <a:bodyPr/>
          <a:lstStyle/>
          <a:p>
            <a:fld id="{FAE35C05-BD37-4346-8E83-D1E34B4A2C9C}" type="slidenum">
              <a:rPr lang="es-ES" smtClean="0">
                <a:solidFill>
                  <a:prstClr val="black">
                    <a:tint val="75000"/>
                  </a:prstClr>
                </a:solidFill>
              </a:rPr>
              <a:pPr/>
              <a:t>‹Nº›</a:t>
            </a:fld>
            <a:endParaRPr lang="es-ES" dirty="0">
              <a:solidFill>
                <a:prstClr val="black">
                  <a:tint val="75000"/>
                </a:prstClr>
              </a:solidFill>
            </a:endParaRPr>
          </a:p>
        </p:txBody>
      </p:sp>
    </p:spTree>
    <p:extLst>
      <p:ext uri="{BB962C8B-B14F-4D97-AF65-F5344CB8AC3E}">
        <p14:creationId xmlns:p14="http://schemas.microsoft.com/office/powerpoint/2010/main" val="119380473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ólo el título">
    <p:bg>
      <p:bgPr>
        <a:blipFill rotWithShape="1">
          <a:blip r:embed="rId2">
            <a:extLst>
              <a:ext uri="{28A0092B-C50C-407E-A947-70E740481C1C}">
                <a14:useLocalDpi xmlns:a14="http://schemas.microsoft.com/office/drawing/2010/main" val="0"/>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86989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Freeform 9"/>
          <p:cNvSpPr>
            <a:spLocks/>
          </p:cNvSpPr>
          <p:nvPr userDrawn="1"/>
        </p:nvSpPr>
        <p:spPr bwMode="auto">
          <a:xfrm>
            <a:off x="1" y="199104"/>
            <a:ext cx="7942007" cy="442899"/>
          </a:xfrm>
          <a:custGeom>
            <a:avLst/>
            <a:gdLst>
              <a:gd name="T0" fmla="*/ 0 w 39337"/>
              <a:gd name="T1" fmla="*/ 0 h 3024"/>
              <a:gd name="T2" fmla="*/ 39337 w 39337"/>
              <a:gd name="T3" fmla="*/ 0 h 3024"/>
              <a:gd name="T4" fmla="*/ 38288 w 39337"/>
              <a:gd name="T5" fmla="*/ 3024 h 3024"/>
              <a:gd name="T6" fmla="*/ 0 w 39337"/>
              <a:gd name="T7" fmla="*/ 3024 h 3024"/>
              <a:gd name="T8" fmla="*/ 0 w 39337"/>
              <a:gd name="T9" fmla="*/ 0 h 3024"/>
              <a:gd name="connsiteX0" fmla="*/ 0 w 10000"/>
              <a:gd name="connsiteY0" fmla="*/ 0 h 10000"/>
              <a:gd name="connsiteX1" fmla="*/ 10000 w 10000"/>
              <a:gd name="connsiteY1" fmla="*/ 0 h 10000"/>
              <a:gd name="connsiteX2" fmla="*/ 9808 w 10000"/>
              <a:gd name="connsiteY2" fmla="*/ 10000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9808" y="10000"/>
                </a:lnTo>
                <a:lnTo>
                  <a:pt x="0" y="10000"/>
                </a:lnTo>
                <a:lnTo>
                  <a:pt x="0" y="0"/>
                </a:lnTo>
                <a:close/>
              </a:path>
            </a:pathLst>
          </a:custGeom>
          <a:solidFill>
            <a:srgbClr val="1D242C"/>
          </a:solidFill>
          <a:ln w="6350" cap="flat">
            <a:noFill/>
            <a:prstDash val="solid"/>
            <a:miter lim="800000"/>
            <a:headEnd/>
            <a:tailEnd/>
          </a:ln>
        </p:spPr>
        <p:txBody>
          <a:bodyPr vert="horz" wrap="square" lIns="68580" tIns="34290" rIns="68580" bIns="34290" numCol="1" anchor="t" anchorCtr="0" compatLnSpc="1">
            <a:prstTxWarp prst="textNoShape">
              <a:avLst/>
            </a:prstTxWarp>
          </a:bodyPr>
          <a:lstStyle/>
          <a:p>
            <a:pPr defTabSz="685800"/>
            <a:endParaRPr lang="es-MX" sz="1350">
              <a:solidFill>
                <a:prstClr val="black"/>
              </a:solidFill>
            </a:endParaRPr>
          </a:p>
        </p:txBody>
      </p:sp>
      <p:sp>
        <p:nvSpPr>
          <p:cNvPr id="12" name="Rectángulo 11"/>
          <p:cNvSpPr/>
          <p:nvPr userDrawn="1"/>
        </p:nvSpPr>
        <p:spPr>
          <a:xfrm>
            <a:off x="0" y="642003"/>
            <a:ext cx="9144000" cy="43134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pic>
        <p:nvPicPr>
          <p:cNvPr id="2" name="Imagen 1"/>
          <p:cNvPicPr>
            <a:picLocks noChangeAspect="1"/>
          </p:cNvPicPr>
          <p:nvPr userDrawn="1"/>
        </p:nvPicPr>
        <p:blipFill>
          <a:blip r:embed="rId3"/>
          <a:stretch>
            <a:fillRect/>
          </a:stretch>
        </p:blipFill>
        <p:spPr>
          <a:xfrm>
            <a:off x="8383462" y="4982028"/>
            <a:ext cx="627942" cy="128027"/>
          </a:xfrm>
          <a:prstGeom prst="rect">
            <a:avLst/>
          </a:prstGeom>
        </p:spPr>
      </p:pic>
      <p:cxnSp>
        <p:nvCxnSpPr>
          <p:cNvPr id="13" name="Conector recto 12"/>
          <p:cNvCxnSpPr/>
          <p:nvPr userDrawn="1"/>
        </p:nvCxnSpPr>
        <p:spPr>
          <a:xfrm>
            <a:off x="914401" y="642003"/>
            <a:ext cx="1833280" cy="0"/>
          </a:xfrm>
          <a:prstGeom prst="line">
            <a:avLst/>
          </a:prstGeom>
          <a:ln w="28575" cmpd="sng">
            <a:solidFill>
              <a:srgbClr val="050607"/>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913019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05979"/>
            <a:ext cx="8229600" cy="857250"/>
          </a:xfrm>
          <a:prstGeom prst="rect">
            <a:avLst/>
          </a:prstGeom>
        </p:spPr>
        <p:txBody>
          <a:bodyPr vert="horz" lIns="128583" tIns="64291" rIns="128583" bIns="64291" rtlCol="0" anchor="ctr">
            <a:normAutofit/>
          </a:bodyPr>
          <a:lstStyle/>
          <a:p>
            <a:r>
              <a:rPr lang="es-ES_tradnl"/>
              <a:t>Clic para editar título</a:t>
            </a:r>
            <a:endParaRPr lang="es-ES"/>
          </a:p>
        </p:txBody>
      </p:sp>
      <p:sp>
        <p:nvSpPr>
          <p:cNvPr id="3" name="Marcador de texto 2"/>
          <p:cNvSpPr>
            <a:spLocks noGrp="1"/>
          </p:cNvSpPr>
          <p:nvPr>
            <p:ph type="body" idx="1"/>
          </p:nvPr>
        </p:nvSpPr>
        <p:spPr>
          <a:xfrm>
            <a:off x="457200" y="1200151"/>
            <a:ext cx="8229600" cy="3394472"/>
          </a:xfrm>
          <a:prstGeom prst="rect">
            <a:avLst/>
          </a:prstGeom>
        </p:spPr>
        <p:txBody>
          <a:bodyPr vert="horz" lIns="128583" tIns="64291" rIns="128583" bIns="64291"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2"/>
          </p:nvPr>
        </p:nvSpPr>
        <p:spPr>
          <a:xfrm>
            <a:off x="457200" y="4767263"/>
            <a:ext cx="2133600" cy="273844"/>
          </a:xfrm>
          <a:prstGeom prst="rect">
            <a:avLst/>
          </a:prstGeom>
        </p:spPr>
        <p:txBody>
          <a:bodyPr vert="horz" lIns="128583" tIns="64291" rIns="128583" bIns="64291" rtlCol="0" anchor="ctr"/>
          <a:lstStyle>
            <a:lvl1pPr algn="l">
              <a:defRPr sz="959">
                <a:solidFill>
                  <a:schemeClr val="tx1">
                    <a:tint val="75000"/>
                  </a:schemeClr>
                </a:solidFill>
                <a:latin typeface="Gotham Light"/>
                <a:cs typeface="Gotham Light"/>
              </a:defRPr>
            </a:lvl1pPr>
          </a:lstStyle>
          <a:p>
            <a:pPr defTabSz="362798"/>
            <a:fld id="{A5910F20-27F8-484F-9AA8-54F3B7B6E56A}" type="datetimeFigureOut">
              <a:rPr lang="es-ES" smtClean="0">
                <a:solidFill>
                  <a:prstClr val="black">
                    <a:tint val="75000"/>
                  </a:prstClr>
                </a:solidFill>
              </a:rPr>
              <a:pPr defTabSz="362798"/>
              <a:t>11/06/2020</a:t>
            </a:fld>
            <a:endParaRPr lang="es-ES" dirty="0">
              <a:solidFill>
                <a:prstClr val="black">
                  <a:tint val="75000"/>
                </a:prstClr>
              </a:solidFill>
            </a:endParaRPr>
          </a:p>
        </p:txBody>
      </p:sp>
      <p:sp>
        <p:nvSpPr>
          <p:cNvPr id="5" name="Marcador de pie de página 4"/>
          <p:cNvSpPr>
            <a:spLocks noGrp="1"/>
          </p:cNvSpPr>
          <p:nvPr>
            <p:ph type="ftr" sz="quarter" idx="3"/>
          </p:nvPr>
        </p:nvSpPr>
        <p:spPr>
          <a:xfrm>
            <a:off x="3124200" y="4767263"/>
            <a:ext cx="2895600" cy="273844"/>
          </a:xfrm>
          <a:prstGeom prst="rect">
            <a:avLst/>
          </a:prstGeom>
        </p:spPr>
        <p:txBody>
          <a:bodyPr vert="horz" lIns="128583" tIns="64291" rIns="128583" bIns="64291" rtlCol="0" anchor="ctr"/>
          <a:lstStyle>
            <a:lvl1pPr algn="ctr">
              <a:defRPr sz="959">
                <a:solidFill>
                  <a:schemeClr val="tx1">
                    <a:tint val="75000"/>
                  </a:schemeClr>
                </a:solidFill>
                <a:latin typeface="Gotham Light"/>
                <a:cs typeface="Gotham Light"/>
              </a:defRPr>
            </a:lvl1pPr>
          </a:lstStyle>
          <a:p>
            <a:pPr defTabSz="362798"/>
            <a:endParaRPr lang="es-ES" dirty="0">
              <a:solidFill>
                <a:prstClr val="black">
                  <a:tint val="75000"/>
                </a:prstClr>
              </a:solidFill>
            </a:endParaRPr>
          </a:p>
        </p:txBody>
      </p:sp>
      <p:sp>
        <p:nvSpPr>
          <p:cNvPr id="6" name="Marcador de número de diapositiva 5"/>
          <p:cNvSpPr>
            <a:spLocks noGrp="1"/>
          </p:cNvSpPr>
          <p:nvPr>
            <p:ph type="sldNum" sz="quarter" idx="4"/>
          </p:nvPr>
        </p:nvSpPr>
        <p:spPr>
          <a:xfrm>
            <a:off x="6553200" y="4767263"/>
            <a:ext cx="2133600" cy="273844"/>
          </a:xfrm>
          <a:prstGeom prst="rect">
            <a:avLst/>
          </a:prstGeom>
        </p:spPr>
        <p:txBody>
          <a:bodyPr vert="horz" lIns="128583" tIns="64291" rIns="128583" bIns="64291" rtlCol="0" anchor="ctr"/>
          <a:lstStyle>
            <a:lvl1pPr algn="r">
              <a:defRPr sz="959">
                <a:solidFill>
                  <a:schemeClr val="tx1">
                    <a:tint val="75000"/>
                  </a:schemeClr>
                </a:solidFill>
                <a:latin typeface="Gotham Light"/>
                <a:cs typeface="Gotham Light"/>
              </a:defRPr>
            </a:lvl1pPr>
          </a:lstStyle>
          <a:p>
            <a:pPr defTabSz="362798"/>
            <a:fld id="{FAE35C05-BD37-4346-8E83-D1E34B4A2C9C}" type="slidenum">
              <a:rPr lang="es-ES" smtClean="0">
                <a:solidFill>
                  <a:prstClr val="black">
                    <a:tint val="75000"/>
                  </a:prstClr>
                </a:solidFill>
              </a:rPr>
              <a:pPr defTabSz="362798"/>
              <a:t>‹Nº›</a:t>
            </a:fld>
            <a:endParaRPr lang="es-ES" dirty="0">
              <a:solidFill>
                <a:prstClr val="black">
                  <a:tint val="75000"/>
                </a:prstClr>
              </a:solidFill>
            </a:endParaRPr>
          </a:p>
        </p:txBody>
      </p:sp>
    </p:spTree>
    <p:extLst>
      <p:ext uri="{BB962C8B-B14F-4D97-AF65-F5344CB8AC3E}">
        <p14:creationId xmlns:p14="http://schemas.microsoft.com/office/powerpoint/2010/main" val="4188202417"/>
      </p:ext>
    </p:extLst>
  </p:cSld>
  <p:clrMap bg1="lt1" tx1="dk1" bg2="lt2" tx2="dk2" accent1="accent1" accent2="accent2" accent3="accent3" accent4="accent4" accent5="accent5" accent6="accent6" hlink="hlink" folHlink="folHlink"/>
  <p:sldLayoutIdLst>
    <p:sldLayoutId id="2147483690" r:id="rId1"/>
    <p:sldLayoutId id="2147483694" r:id="rId2"/>
    <p:sldLayoutId id="2147483695" r:id="rId3"/>
    <p:sldLayoutId id="2147483661" r:id="rId4"/>
    <p:sldLayoutId id="2147483696" r:id="rId5"/>
    <p:sldLayoutId id="2147483697" r:id="rId6"/>
  </p:sldLayoutIdLst>
  <p:timing>
    <p:tnLst>
      <p:par>
        <p:cTn id="1" dur="indefinite" restart="never" nodeType="tmRoot"/>
      </p:par>
    </p:tnLst>
  </p:timing>
  <p:txStyles>
    <p:titleStyle>
      <a:lvl1pPr algn="ctr" defTabSz="362798" rtl="0" eaLnBrk="1" latinLnBrk="0" hangingPunct="1">
        <a:spcBef>
          <a:spcPct val="0"/>
        </a:spcBef>
        <a:buNone/>
        <a:defRPr sz="3499" kern="1200">
          <a:solidFill>
            <a:schemeClr val="tx1"/>
          </a:solidFill>
          <a:latin typeface="Gotham Light"/>
          <a:ea typeface="+mj-ea"/>
          <a:cs typeface="Gotham Light"/>
        </a:defRPr>
      </a:lvl1pPr>
    </p:titleStyle>
    <p:bodyStyle>
      <a:lvl1pPr marL="272098" indent="-272098" algn="l" defTabSz="362798" rtl="0" eaLnBrk="1" latinLnBrk="0" hangingPunct="1">
        <a:spcBef>
          <a:spcPct val="20000"/>
        </a:spcBef>
        <a:buFont typeface="Arial"/>
        <a:buChar char="•"/>
        <a:defRPr sz="2539" kern="1200">
          <a:solidFill>
            <a:schemeClr val="tx1"/>
          </a:solidFill>
          <a:latin typeface="Gotham Light"/>
          <a:ea typeface="+mn-ea"/>
          <a:cs typeface="Gotham Light"/>
        </a:defRPr>
      </a:lvl1pPr>
      <a:lvl2pPr marL="589546" indent="-226749" algn="l" defTabSz="362798" rtl="0" eaLnBrk="1" latinLnBrk="0" hangingPunct="1">
        <a:spcBef>
          <a:spcPct val="20000"/>
        </a:spcBef>
        <a:buFont typeface="Arial"/>
        <a:buChar char="–"/>
        <a:defRPr sz="2201" kern="1200">
          <a:solidFill>
            <a:schemeClr val="tx1"/>
          </a:solidFill>
          <a:latin typeface="Gotham Light"/>
          <a:ea typeface="+mn-ea"/>
          <a:cs typeface="Gotham Light"/>
        </a:defRPr>
      </a:lvl2pPr>
      <a:lvl3pPr marL="906994" indent="-181398" algn="l" defTabSz="362798" rtl="0" eaLnBrk="1" latinLnBrk="0" hangingPunct="1">
        <a:spcBef>
          <a:spcPct val="20000"/>
        </a:spcBef>
        <a:buFont typeface="Arial"/>
        <a:buChar char="•"/>
        <a:defRPr sz="1919" kern="1200">
          <a:solidFill>
            <a:schemeClr val="tx1"/>
          </a:solidFill>
          <a:latin typeface="Gotham Light"/>
          <a:ea typeface="+mn-ea"/>
          <a:cs typeface="Gotham Light"/>
        </a:defRPr>
      </a:lvl3pPr>
      <a:lvl4pPr marL="1269791" indent="-181398" algn="l" defTabSz="362798" rtl="0" eaLnBrk="1" latinLnBrk="0" hangingPunct="1">
        <a:spcBef>
          <a:spcPct val="20000"/>
        </a:spcBef>
        <a:buFont typeface="Arial"/>
        <a:buChar char="–"/>
        <a:defRPr sz="1580" kern="1200">
          <a:solidFill>
            <a:schemeClr val="tx1"/>
          </a:solidFill>
          <a:latin typeface="Gotham Light"/>
          <a:ea typeface="+mn-ea"/>
          <a:cs typeface="Gotham Light"/>
        </a:defRPr>
      </a:lvl4pPr>
      <a:lvl5pPr marL="1632589" indent="-181398" algn="l" defTabSz="362798" rtl="0" eaLnBrk="1" latinLnBrk="0" hangingPunct="1">
        <a:spcBef>
          <a:spcPct val="20000"/>
        </a:spcBef>
        <a:buFont typeface="Arial"/>
        <a:buChar char="»"/>
        <a:defRPr sz="1580" kern="1200">
          <a:solidFill>
            <a:schemeClr val="tx1"/>
          </a:solidFill>
          <a:latin typeface="Gotham Light"/>
          <a:ea typeface="+mn-ea"/>
          <a:cs typeface="Gotham Light"/>
        </a:defRPr>
      </a:lvl5pPr>
      <a:lvl6pPr marL="1995387" indent="-181398" algn="l" defTabSz="362798" rtl="0" eaLnBrk="1" latinLnBrk="0" hangingPunct="1">
        <a:spcBef>
          <a:spcPct val="20000"/>
        </a:spcBef>
        <a:buFont typeface="Arial"/>
        <a:buChar char="•"/>
        <a:defRPr sz="1580" kern="1200">
          <a:solidFill>
            <a:schemeClr val="tx1"/>
          </a:solidFill>
          <a:latin typeface="+mn-lt"/>
          <a:ea typeface="+mn-ea"/>
          <a:cs typeface="+mn-cs"/>
        </a:defRPr>
      </a:lvl6pPr>
      <a:lvl7pPr marL="2358184" indent="-181398" algn="l" defTabSz="362798" rtl="0" eaLnBrk="1" latinLnBrk="0" hangingPunct="1">
        <a:spcBef>
          <a:spcPct val="20000"/>
        </a:spcBef>
        <a:buFont typeface="Arial"/>
        <a:buChar char="•"/>
        <a:defRPr sz="1580" kern="1200">
          <a:solidFill>
            <a:schemeClr val="tx1"/>
          </a:solidFill>
          <a:latin typeface="+mn-lt"/>
          <a:ea typeface="+mn-ea"/>
          <a:cs typeface="+mn-cs"/>
        </a:defRPr>
      </a:lvl7pPr>
      <a:lvl8pPr marL="2720982" indent="-181398" algn="l" defTabSz="362798" rtl="0" eaLnBrk="1" latinLnBrk="0" hangingPunct="1">
        <a:spcBef>
          <a:spcPct val="20000"/>
        </a:spcBef>
        <a:buFont typeface="Arial"/>
        <a:buChar char="•"/>
        <a:defRPr sz="1580" kern="1200">
          <a:solidFill>
            <a:schemeClr val="tx1"/>
          </a:solidFill>
          <a:latin typeface="+mn-lt"/>
          <a:ea typeface="+mn-ea"/>
          <a:cs typeface="+mn-cs"/>
        </a:defRPr>
      </a:lvl8pPr>
      <a:lvl9pPr marL="3083779" indent="-181398" algn="l" defTabSz="362798" rtl="0" eaLnBrk="1" latinLnBrk="0" hangingPunct="1">
        <a:spcBef>
          <a:spcPct val="20000"/>
        </a:spcBef>
        <a:buFont typeface="Arial"/>
        <a:buChar char="•"/>
        <a:defRPr sz="1580" kern="1200">
          <a:solidFill>
            <a:schemeClr val="tx1"/>
          </a:solidFill>
          <a:latin typeface="+mn-lt"/>
          <a:ea typeface="+mn-ea"/>
          <a:cs typeface="+mn-cs"/>
        </a:defRPr>
      </a:lvl9pPr>
    </p:bodyStyle>
    <p:otherStyle>
      <a:defPPr>
        <a:defRPr lang="es-ES"/>
      </a:defPPr>
      <a:lvl1pPr marL="0" algn="l" defTabSz="362798" rtl="0" eaLnBrk="1" latinLnBrk="0" hangingPunct="1">
        <a:defRPr sz="1411" kern="1200">
          <a:solidFill>
            <a:schemeClr val="tx1"/>
          </a:solidFill>
          <a:latin typeface="+mn-lt"/>
          <a:ea typeface="+mn-ea"/>
          <a:cs typeface="+mn-cs"/>
        </a:defRPr>
      </a:lvl1pPr>
      <a:lvl2pPr marL="362798" algn="l" defTabSz="362798" rtl="0" eaLnBrk="1" latinLnBrk="0" hangingPunct="1">
        <a:defRPr sz="1411" kern="1200">
          <a:solidFill>
            <a:schemeClr val="tx1"/>
          </a:solidFill>
          <a:latin typeface="+mn-lt"/>
          <a:ea typeface="+mn-ea"/>
          <a:cs typeface="+mn-cs"/>
        </a:defRPr>
      </a:lvl2pPr>
      <a:lvl3pPr marL="725595" algn="l" defTabSz="362798" rtl="0" eaLnBrk="1" latinLnBrk="0" hangingPunct="1">
        <a:defRPr sz="1411" kern="1200">
          <a:solidFill>
            <a:schemeClr val="tx1"/>
          </a:solidFill>
          <a:latin typeface="+mn-lt"/>
          <a:ea typeface="+mn-ea"/>
          <a:cs typeface="+mn-cs"/>
        </a:defRPr>
      </a:lvl3pPr>
      <a:lvl4pPr marL="1088393" algn="l" defTabSz="362798" rtl="0" eaLnBrk="1" latinLnBrk="0" hangingPunct="1">
        <a:defRPr sz="1411" kern="1200">
          <a:solidFill>
            <a:schemeClr val="tx1"/>
          </a:solidFill>
          <a:latin typeface="+mn-lt"/>
          <a:ea typeface="+mn-ea"/>
          <a:cs typeface="+mn-cs"/>
        </a:defRPr>
      </a:lvl4pPr>
      <a:lvl5pPr marL="1451191" algn="l" defTabSz="362798" rtl="0" eaLnBrk="1" latinLnBrk="0" hangingPunct="1">
        <a:defRPr sz="1411" kern="1200">
          <a:solidFill>
            <a:schemeClr val="tx1"/>
          </a:solidFill>
          <a:latin typeface="+mn-lt"/>
          <a:ea typeface="+mn-ea"/>
          <a:cs typeface="+mn-cs"/>
        </a:defRPr>
      </a:lvl5pPr>
      <a:lvl6pPr marL="1813987" algn="l" defTabSz="362798" rtl="0" eaLnBrk="1" latinLnBrk="0" hangingPunct="1">
        <a:defRPr sz="1411" kern="1200">
          <a:solidFill>
            <a:schemeClr val="tx1"/>
          </a:solidFill>
          <a:latin typeface="+mn-lt"/>
          <a:ea typeface="+mn-ea"/>
          <a:cs typeface="+mn-cs"/>
        </a:defRPr>
      </a:lvl6pPr>
      <a:lvl7pPr marL="2176785" algn="l" defTabSz="362798" rtl="0" eaLnBrk="1" latinLnBrk="0" hangingPunct="1">
        <a:defRPr sz="1411" kern="1200">
          <a:solidFill>
            <a:schemeClr val="tx1"/>
          </a:solidFill>
          <a:latin typeface="+mn-lt"/>
          <a:ea typeface="+mn-ea"/>
          <a:cs typeface="+mn-cs"/>
        </a:defRPr>
      </a:lvl7pPr>
      <a:lvl8pPr marL="2539582" algn="l" defTabSz="362798" rtl="0" eaLnBrk="1" latinLnBrk="0" hangingPunct="1">
        <a:defRPr sz="1411" kern="1200">
          <a:solidFill>
            <a:schemeClr val="tx1"/>
          </a:solidFill>
          <a:latin typeface="+mn-lt"/>
          <a:ea typeface="+mn-ea"/>
          <a:cs typeface="+mn-cs"/>
        </a:defRPr>
      </a:lvl8pPr>
      <a:lvl9pPr marL="2902380" algn="l" defTabSz="362798" rtl="0" eaLnBrk="1" latinLnBrk="0" hangingPunct="1">
        <a:defRPr sz="141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jpeg"/><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g"/></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1.emf"/><Relationship Id="rId4" Type="http://schemas.openxmlformats.org/officeDocument/2006/relationships/package" Target="../embeddings/Hoja_de_c_lculo_de_Microsoft_Excel1.xlsx"/></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50.jpeg"/><Relationship Id="rId2"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1.xml"/><Relationship Id="rId5" Type="http://schemas.openxmlformats.org/officeDocument/2006/relationships/image" Target="../media/image54.jpe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56.jpeg"/><Relationship Id="rId7" Type="http://schemas.openxmlformats.org/officeDocument/2006/relationships/image" Target="../media/image60.jpeg"/><Relationship Id="rId2" Type="http://schemas.openxmlformats.org/officeDocument/2006/relationships/image" Target="../media/image55.jpeg"/><Relationship Id="rId1" Type="http://schemas.openxmlformats.org/officeDocument/2006/relationships/slideLayout" Target="../slideLayouts/slideLayout3.xml"/><Relationship Id="rId6" Type="http://schemas.openxmlformats.org/officeDocument/2006/relationships/image" Target="../media/image59.jpeg"/><Relationship Id="rId11" Type="http://schemas.openxmlformats.org/officeDocument/2006/relationships/image" Target="../media/image64.jpeg"/><Relationship Id="rId5" Type="http://schemas.openxmlformats.org/officeDocument/2006/relationships/image" Target="../media/image58.jpeg"/><Relationship Id="rId10" Type="http://schemas.openxmlformats.org/officeDocument/2006/relationships/image" Target="../media/image63.png"/><Relationship Id="rId4" Type="http://schemas.openxmlformats.org/officeDocument/2006/relationships/image" Target="../media/image57.jpeg"/><Relationship Id="rId9" Type="http://schemas.openxmlformats.org/officeDocument/2006/relationships/image" Target="../media/image62.jpeg"/></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 Id="rId5" Type="http://schemas.openxmlformats.org/officeDocument/2006/relationships/image" Target="../media/image68.jpeg"/><Relationship Id="rId4" Type="http://schemas.openxmlformats.org/officeDocument/2006/relationships/image" Target="../media/image67.png"/></Relationships>
</file>

<file path=ppt/slides/_rels/slide28.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18" Type="http://schemas.openxmlformats.org/officeDocument/2006/relationships/image" Target="../media/image85.jpeg"/><Relationship Id="rId26" Type="http://schemas.openxmlformats.org/officeDocument/2006/relationships/image" Target="../media/image93.jpeg"/><Relationship Id="rId3" Type="http://schemas.openxmlformats.org/officeDocument/2006/relationships/image" Target="../media/image70.jpeg"/><Relationship Id="rId21" Type="http://schemas.openxmlformats.org/officeDocument/2006/relationships/image" Target="../media/image88.png"/><Relationship Id="rId7" Type="http://schemas.openxmlformats.org/officeDocument/2006/relationships/image" Target="../media/image74.png"/><Relationship Id="rId12" Type="http://schemas.openxmlformats.org/officeDocument/2006/relationships/image" Target="../media/image79.jpeg"/><Relationship Id="rId17" Type="http://schemas.openxmlformats.org/officeDocument/2006/relationships/image" Target="../media/image84.png"/><Relationship Id="rId25" Type="http://schemas.openxmlformats.org/officeDocument/2006/relationships/image" Target="../media/image92.png"/><Relationship Id="rId2" Type="http://schemas.openxmlformats.org/officeDocument/2006/relationships/image" Target="../media/image69.png"/><Relationship Id="rId16" Type="http://schemas.openxmlformats.org/officeDocument/2006/relationships/image" Target="../media/image83.png"/><Relationship Id="rId20" Type="http://schemas.openxmlformats.org/officeDocument/2006/relationships/image" Target="../media/image87.jpeg"/><Relationship Id="rId1" Type="http://schemas.openxmlformats.org/officeDocument/2006/relationships/slideLayout" Target="../slideLayouts/slideLayout3.xml"/><Relationship Id="rId6" Type="http://schemas.openxmlformats.org/officeDocument/2006/relationships/image" Target="../media/image73.png"/><Relationship Id="rId11" Type="http://schemas.openxmlformats.org/officeDocument/2006/relationships/image" Target="../media/image78.jpeg"/><Relationship Id="rId24" Type="http://schemas.openxmlformats.org/officeDocument/2006/relationships/image" Target="../media/image91.png"/><Relationship Id="rId5" Type="http://schemas.openxmlformats.org/officeDocument/2006/relationships/image" Target="../media/image72.png"/><Relationship Id="rId15" Type="http://schemas.openxmlformats.org/officeDocument/2006/relationships/image" Target="../media/image82.jpeg"/><Relationship Id="rId23" Type="http://schemas.openxmlformats.org/officeDocument/2006/relationships/image" Target="../media/image90.png"/><Relationship Id="rId28" Type="http://schemas.openxmlformats.org/officeDocument/2006/relationships/image" Target="../media/image95.png"/><Relationship Id="rId10" Type="http://schemas.openxmlformats.org/officeDocument/2006/relationships/image" Target="../media/image77.jpeg"/><Relationship Id="rId19" Type="http://schemas.openxmlformats.org/officeDocument/2006/relationships/image" Target="../media/image86.jpeg"/><Relationship Id="rId4" Type="http://schemas.openxmlformats.org/officeDocument/2006/relationships/image" Target="../media/image71.jpeg"/><Relationship Id="rId9" Type="http://schemas.openxmlformats.org/officeDocument/2006/relationships/image" Target="../media/image76.jpeg"/><Relationship Id="rId14" Type="http://schemas.openxmlformats.org/officeDocument/2006/relationships/image" Target="../media/image81.png"/><Relationship Id="rId22" Type="http://schemas.openxmlformats.org/officeDocument/2006/relationships/image" Target="../media/image89.jpeg"/><Relationship Id="rId27" Type="http://schemas.openxmlformats.org/officeDocument/2006/relationships/image" Target="../media/image94.png"/></Relationships>
</file>

<file path=ppt/slides/_rels/slide29.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png"/><Relationship Id="rId18" Type="http://schemas.openxmlformats.org/officeDocument/2006/relationships/image" Target="../media/image112.png"/><Relationship Id="rId3" Type="http://schemas.openxmlformats.org/officeDocument/2006/relationships/image" Target="../media/image97.jpeg"/><Relationship Id="rId21" Type="http://schemas.openxmlformats.org/officeDocument/2006/relationships/image" Target="../media/image115.jpeg"/><Relationship Id="rId7" Type="http://schemas.openxmlformats.org/officeDocument/2006/relationships/image" Target="../media/image101.jpeg"/><Relationship Id="rId12" Type="http://schemas.openxmlformats.org/officeDocument/2006/relationships/image" Target="../media/image106.png"/><Relationship Id="rId17" Type="http://schemas.openxmlformats.org/officeDocument/2006/relationships/image" Target="../media/image111.jpeg"/><Relationship Id="rId2" Type="http://schemas.openxmlformats.org/officeDocument/2006/relationships/image" Target="../media/image96.jpeg"/><Relationship Id="rId16" Type="http://schemas.openxmlformats.org/officeDocument/2006/relationships/image" Target="../media/image110.png"/><Relationship Id="rId20" Type="http://schemas.openxmlformats.org/officeDocument/2006/relationships/image" Target="../media/image114.png"/><Relationship Id="rId1" Type="http://schemas.openxmlformats.org/officeDocument/2006/relationships/slideLayout" Target="../slideLayouts/slideLayout3.xml"/><Relationship Id="rId6" Type="http://schemas.openxmlformats.org/officeDocument/2006/relationships/image" Target="../media/image100.jpeg"/><Relationship Id="rId11" Type="http://schemas.openxmlformats.org/officeDocument/2006/relationships/image" Target="../media/image105.png"/><Relationship Id="rId5" Type="http://schemas.openxmlformats.org/officeDocument/2006/relationships/image" Target="../media/image99.jpeg"/><Relationship Id="rId15" Type="http://schemas.openxmlformats.org/officeDocument/2006/relationships/image" Target="../media/image109.png"/><Relationship Id="rId23" Type="http://schemas.openxmlformats.org/officeDocument/2006/relationships/image" Target="../media/image117.png"/><Relationship Id="rId10" Type="http://schemas.openxmlformats.org/officeDocument/2006/relationships/image" Target="../media/image104.png"/><Relationship Id="rId19" Type="http://schemas.openxmlformats.org/officeDocument/2006/relationships/image" Target="../media/image113.png"/><Relationship Id="rId4" Type="http://schemas.openxmlformats.org/officeDocument/2006/relationships/image" Target="../media/image98.png"/><Relationship Id="rId9" Type="http://schemas.openxmlformats.org/officeDocument/2006/relationships/image" Target="../media/image103.png"/><Relationship Id="rId14" Type="http://schemas.openxmlformats.org/officeDocument/2006/relationships/image" Target="../media/image108.jpeg"/><Relationship Id="rId22" Type="http://schemas.openxmlformats.org/officeDocument/2006/relationships/image" Target="../media/image1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png"/><Relationship Id="rId18" Type="http://schemas.openxmlformats.org/officeDocument/2006/relationships/image" Target="../media/image134.png"/><Relationship Id="rId3" Type="http://schemas.openxmlformats.org/officeDocument/2006/relationships/image" Target="../media/image119.png"/><Relationship Id="rId7" Type="http://schemas.openxmlformats.org/officeDocument/2006/relationships/image" Target="../media/image123.png"/><Relationship Id="rId12" Type="http://schemas.openxmlformats.org/officeDocument/2006/relationships/image" Target="../media/image128.png"/><Relationship Id="rId17" Type="http://schemas.openxmlformats.org/officeDocument/2006/relationships/image" Target="../media/image133.png"/><Relationship Id="rId2" Type="http://schemas.openxmlformats.org/officeDocument/2006/relationships/image" Target="../media/image118.jpeg"/><Relationship Id="rId16" Type="http://schemas.openxmlformats.org/officeDocument/2006/relationships/image" Target="../media/image132.png"/><Relationship Id="rId1" Type="http://schemas.openxmlformats.org/officeDocument/2006/relationships/slideLayout" Target="../slideLayouts/slideLayout3.xml"/><Relationship Id="rId6" Type="http://schemas.openxmlformats.org/officeDocument/2006/relationships/image" Target="../media/image122.jpeg"/><Relationship Id="rId11" Type="http://schemas.openxmlformats.org/officeDocument/2006/relationships/image" Target="../media/image127.png"/><Relationship Id="rId5" Type="http://schemas.openxmlformats.org/officeDocument/2006/relationships/image" Target="../media/image121.png"/><Relationship Id="rId15" Type="http://schemas.openxmlformats.org/officeDocument/2006/relationships/image" Target="../media/image131.png"/><Relationship Id="rId10" Type="http://schemas.openxmlformats.org/officeDocument/2006/relationships/image" Target="../media/image126.png"/><Relationship Id="rId19" Type="http://schemas.openxmlformats.org/officeDocument/2006/relationships/image" Target="../media/image135.png"/><Relationship Id="rId4" Type="http://schemas.openxmlformats.org/officeDocument/2006/relationships/image" Target="../media/image120.png"/><Relationship Id="rId9" Type="http://schemas.openxmlformats.org/officeDocument/2006/relationships/image" Target="../media/image125.png"/><Relationship Id="rId14" Type="http://schemas.openxmlformats.org/officeDocument/2006/relationships/image" Target="../media/image130.png"/></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37.emf"/><Relationship Id="rId2" Type="http://schemas.openxmlformats.org/officeDocument/2006/relationships/image" Target="../media/image136.emf"/><Relationship Id="rId1" Type="http://schemas.openxmlformats.org/officeDocument/2006/relationships/slideLayout" Target="../slideLayouts/slideLayout1.xml"/><Relationship Id="rId5" Type="http://schemas.openxmlformats.org/officeDocument/2006/relationships/image" Target="../media/image139.emf"/><Relationship Id="rId4" Type="http://schemas.openxmlformats.org/officeDocument/2006/relationships/image" Target="../media/image138.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40.em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3.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emf"/><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hyperlink" Target="https://www.eleconomista.com.mx/opinion/Knight-Frank-por-apetito-de-mexicanos-y-residencias-en-Madrid-el-foco-20200211-0020.html" TargetMode="External"/><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g"/><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jp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21 tipos de entrevista: características de las entrevistas d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937852" y="14162"/>
            <a:ext cx="6206148" cy="4131392"/>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n 1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72779" y="4239419"/>
            <a:ext cx="2598442" cy="904081"/>
          </a:xfrm>
          <a:prstGeom prst="rect">
            <a:avLst/>
          </a:prstGeom>
        </p:spPr>
      </p:pic>
      <p:pic>
        <p:nvPicPr>
          <p:cNvPr id="16" name="Imagen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6489" y="4492347"/>
            <a:ext cx="1811022" cy="352504"/>
          </a:xfrm>
          <a:prstGeom prst="rect">
            <a:avLst/>
          </a:prstGeom>
        </p:spPr>
      </p:pic>
      <p:sp>
        <p:nvSpPr>
          <p:cNvPr id="7" name="Freeform 6"/>
          <p:cNvSpPr>
            <a:spLocks/>
          </p:cNvSpPr>
          <p:nvPr/>
        </p:nvSpPr>
        <p:spPr bwMode="auto">
          <a:xfrm>
            <a:off x="0" y="0"/>
            <a:ext cx="3263900" cy="4144963"/>
          </a:xfrm>
          <a:custGeom>
            <a:avLst/>
            <a:gdLst>
              <a:gd name="T0" fmla="*/ 0 w 14498"/>
              <a:gd name="T1" fmla="*/ 0 h 18367"/>
              <a:gd name="T2" fmla="*/ 14498 w 14498"/>
              <a:gd name="T3" fmla="*/ 0 h 18367"/>
              <a:gd name="T4" fmla="*/ 10158 w 14498"/>
              <a:gd name="T5" fmla="*/ 18367 h 18367"/>
              <a:gd name="T6" fmla="*/ 0 w 14498"/>
              <a:gd name="T7" fmla="*/ 18367 h 18367"/>
              <a:gd name="T8" fmla="*/ 0 w 14498"/>
              <a:gd name="T9" fmla="*/ 0 h 18367"/>
            </a:gdLst>
            <a:ahLst/>
            <a:cxnLst>
              <a:cxn ang="0">
                <a:pos x="T0" y="T1"/>
              </a:cxn>
              <a:cxn ang="0">
                <a:pos x="T2" y="T3"/>
              </a:cxn>
              <a:cxn ang="0">
                <a:pos x="T4" y="T5"/>
              </a:cxn>
              <a:cxn ang="0">
                <a:pos x="T6" y="T7"/>
              </a:cxn>
              <a:cxn ang="0">
                <a:pos x="T8" y="T9"/>
              </a:cxn>
            </a:cxnLst>
            <a:rect l="0" t="0" r="r" b="b"/>
            <a:pathLst>
              <a:path w="14498" h="18367">
                <a:moveTo>
                  <a:pt x="0" y="0"/>
                </a:moveTo>
                <a:lnTo>
                  <a:pt x="14498" y="0"/>
                </a:lnTo>
                <a:lnTo>
                  <a:pt x="10158" y="18367"/>
                </a:lnTo>
                <a:lnTo>
                  <a:pt x="0" y="18367"/>
                </a:lnTo>
                <a:lnTo>
                  <a:pt x="0" y="0"/>
                </a:lnTo>
                <a:close/>
              </a:path>
            </a:pathLst>
          </a:custGeom>
          <a:solidFill>
            <a:schemeClr val="accent6">
              <a:lumMod val="90000"/>
              <a:lumOff val="10000"/>
            </a:schemeClr>
          </a:solidFill>
          <a:ln w="4763" cap="flat">
            <a:solidFill>
              <a:srgbClr val="082950"/>
            </a:solidFill>
            <a:prstDash val="solid"/>
            <a:miter lim="800000"/>
            <a:headEnd/>
            <a:tailEnd/>
          </a:ln>
        </p:spPr>
        <p:txBody>
          <a:bodyPr vert="horz" wrap="square" lIns="91440" tIns="45720" rIns="91440" bIns="45720" numCol="1" anchor="t" anchorCtr="0" compatLnSpc="1">
            <a:prstTxWarp prst="textNoShape">
              <a:avLst/>
            </a:prstTxWarp>
          </a:bodyPr>
          <a:lstStyle/>
          <a:p>
            <a:endParaRPr lang="es-MX" dirty="0"/>
          </a:p>
        </p:txBody>
      </p:sp>
      <p:sp>
        <p:nvSpPr>
          <p:cNvPr id="8" name="Freeform 7"/>
          <p:cNvSpPr>
            <a:spLocks/>
          </p:cNvSpPr>
          <p:nvPr/>
        </p:nvSpPr>
        <p:spPr bwMode="auto">
          <a:xfrm>
            <a:off x="2275367" y="0"/>
            <a:ext cx="3025775" cy="4144963"/>
          </a:xfrm>
          <a:custGeom>
            <a:avLst/>
            <a:gdLst>
              <a:gd name="T0" fmla="*/ 4340 w 13441"/>
              <a:gd name="T1" fmla="*/ 0 h 18367"/>
              <a:gd name="T2" fmla="*/ 13441 w 13441"/>
              <a:gd name="T3" fmla="*/ 0 h 18367"/>
              <a:gd name="T4" fmla="*/ 9102 w 13441"/>
              <a:gd name="T5" fmla="*/ 18367 h 18367"/>
              <a:gd name="T6" fmla="*/ 0 w 13441"/>
              <a:gd name="T7" fmla="*/ 18367 h 18367"/>
              <a:gd name="T8" fmla="*/ 4340 w 13441"/>
              <a:gd name="T9" fmla="*/ 0 h 18367"/>
            </a:gdLst>
            <a:ahLst/>
            <a:cxnLst>
              <a:cxn ang="0">
                <a:pos x="T0" y="T1"/>
              </a:cxn>
              <a:cxn ang="0">
                <a:pos x="T2" y="T3"/>
              </a:cxn>
              <a:cxn ang="0">
                <a:pos x="T4" y="T5"/>
              </a:cxn>
              <a:cxn ang="0">
                <a:pos x="T6" y="T7"/>
              </a:cxn>
              <a:cxn ang="0">
                <a:pos x="T8" y="T9"/>
              </a:cxn>
            </a:cxnLst>
            <a:rect l="0" t="0" r="r" b="b"/>
            <a:pathLst>
              <a:path w="13441" h="18367">
                <a:moveTo>
                  <a:pt x="4340" y="0"/>
                </a:moveTo>
                <a:lnTo>
                  <a:pt x="13441" y="0"/>
                </a:lnTo>
                <a:lnTo>
                  <a:pt x="9102" y="18367"/>
                </a:lnTo>
                <a:lnTo>
                  <a:pt x="0" y="18367"/>
                </a:lnTo>
                <a:lnTo>
                  <a:pt x="4340" y="0"/>
                </a:lnTo>
                <a:close/>
              </a:path>
            </a:pathLst>
          </a:custGeom>
          <a:solidFill>
            <a:srgbClr val="0B396D"/>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s-MX"/>
          </a:p>
        </p:txBody>
      </p:sp>
      <p:sp>
        <p:nvSpPr>
          <p:cNvPr id="14" name="Subtítulo 2"/>
          <p:cNvSpPr>
            <a:spLocks noGrp="1"/>
          </p:cNvSpPr>
          <p:nvPr>
            <p:ph type="subTitle" idx="1"/>
          </p:nvPr>
        </p:nvSpPr>
        <p:spPr>
          <a:xfrm>
            <a:off x="149225" y="3549007"/>
            <a:ext cx="4054475" cy="654385"/>
          </a:xfrm>
          <a:effectLst/>
        </p:spPr>
        <p:txBody>
          <a:bodyPr anchor="ctr">
            <a:normAutofit/>
          </a:bodyPr>
          <a:lstStyle/>
          <a:p>
            <a:pPr algn="l"/>
            <a:r>
              <a:rPr lang="es-ES" sz="1500" dirty="0" smtClean="0">
                <a:solidFill>
                  <a:srgbClr val="FFFFFF"/>
                </a:solidFill>
                <a:latin typeface="Gotham Book" panose="02000604040000020004" pitchFamily="50" charset="0"/>
              </a:rPr>
              <a:t>Abril 2020</a:t>
            </a:r>
            <a:endParaRPr lang="es-ES" sz="1500" dirty="0">
              <a:solidFill>
                <a:srgbClr val="FFFFFF"/>
              </a:solidFill>
              <a:latin typeface="Gotham Book" panose="02000604040000020004" pitchFamily="50" charset="0"/>
            </a:endParaRPr>
          </a:p>
        </p:txBody>
      </p:sp>
      <p:sp>
        <p:nvSpPr>
          <p:cNvPr id="17" name="Rectángulo 16"/>
          <p:cNvSpPr/>
          <p:nvPr/>
        </p:nvSpPr>
        <p:spPr>
          <a:xfrm>
            <a:off x="155575" y="2394309"/>
            <a:ext cx="2491435" cy="1015663"/>
          </a:xfrm>
          <a:prstGeom prst="rect">
            <a:avLst/>
          </a:prstGeom>
        </p:spPr>
        <p:txBody>
          <a:bodyPr wrap="square">
            <a:spAutoFit/>
          </a:bodyPr>
          <a:lstStyle/>
          <a:p>
            <a:r>
              <a:rPr lang="es-ES" sz="2000" b="1" dirty="0" smtClean="0">
                <a:solidFill>
                  <a:schemeClr val="bg1"/>
                </a:solidFill>
                <a:latin typeface="Gotham Book" panose="02000604040000020004" pitchFamily="50" charset="0"/>
              </a:rPr>
              <a:t>Posicionamiento</a:t>
            </a:r>
          </a:p>
          <a:p>
            <a:r>
              <a:rPr lang="es-ES" sz="2000" b="1" dirty="0" smtClean="0">
                <a:solidFill>
                  <a:schemeClr val="bg1"/>
                </a:solidFill>
                <a:latin typeface="Gotham Book" panose="02000604040000020004" pitchFamily="50" charset="0"/>
              </a:rPr>
              <a:t>estratégico en</a:t>
            </a:r>
          </a:p>
          <a:p>
            <a:r>
              <a:rPr lang="es-ES" sz="2000" b="1" dirty="0" smtClean="0">
                <a:solidFill>
                  <a:schemeClr val="bg1"/>
                </a:solidFill>
                <a:latin typeface="Gotham Book" panose="02000604040000020004" pitchFamily="50" charset="0"/>
              </a:rPr>
              <a:t>medios</a:t>
            </a:r>
            <a:endParaRPr lang="es-ES" sz="2000" b="1" dirty="0">
              <a:solidFill>
                <a:schemeClr val="bg1"/>
              </a:solidFill>
              <a:latin typeface="Gotham Book" panose="02000604040000020004" pitchFamily="50" charset="0"/>
            </a:endParaRPr>
          </a:p>
        </p:txBody>
      </p:sp>
      <p:pic>
        <p:nvPicPr>
          <p:cNvPr id="1026" name="Picture 2" descr="http://www.stendhalpharma.com/_catalogs/masterpage/images/LogoHead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562" y="1223042"/>
            <a:ext cx="1485900" cy="6572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maypo.com.mx/_catalogs/masterpage/images/imgMaypoLogo_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8381" y="389027"/>
            <a:ext cx="1950262" cy="580243"/>
          </a:xfrm>
          <a:prstGeom prst="rect">
            <a:avLst/>
          </a:prstGeom>
          <a:noFill/>
          <a:extLst>
            <a:ext uri="{909E8E84-426E-40DD-AFC4-6F175D3DCCD1}">
              <a14:hiddenFill xmlns:a14="http://schemas.microsoft.com/office/drawing/2010/main">
                <a:solidFill>
                  <a:srgbClr val="FFFFFF"/>
                </a:solidFill>
              </a14:hiddenFill>
            </a:ext>
          </a:extLst>
        </p:spPr>
      </p:pic>
      <p:sp>
        <p:nvSpPr>
          <p:cNvPr id="18" name="CuadroTexto 17"/>
          <p:cNvSpPr txBox="1"/>
          <p:nvPr/>
        </p:nvSpPr>
        <p:spPr>
          <a:xfrm>
            <a:off x="986809" y="853922"/>
            <a:ext cx="837001" cy="369332"/>
          </a:xfrm>
          <a:prstGeom prst="rect">
            <a:avLst/>
          </a:prstGeom>
          <a:noFill/>
        </p:spPr>
        <p:txBody>
          <a:bodyPr wrap="square" rtlCol="0" anchor="ctr">
            <a:spAutoFit/>
          </a:bodyPr>
          <a:lstStyle/>
          <a:p>
            <a:pPr algn="ctr"/>
            <a:r>
              <a:rPr lang="es-MX" b="1" dirty="0" smtClean="0">
                <a:solidFill>
                  <a:srgbClr val="81BD41"/>
                </a:solidFill>
                <a:latin typeface="Gotham Bold" pitchFamily="50" charset="0"/>
              </a:rPr>
              <a:t>+</a:t>
            </a:r>
            <a:endParaRPr lang="es-MX" b="1" dirty="0">
              <a:solidFill>
                <a:srgbClr val="81BD41"/>
              </a:solidFill>
              <a:latin typeface="Gotham Bold" pitchFamily="50" charset="0"/>
            </a:endParaRPr>
          </a:p>
        </p:txBody>
      </p:sp>
      <p:sp>
        <p:nvSpPr>
          <p:cNvPr id="15" name="Rectángulo 14"/>
          <p:cNvSpPr/>
          <p:nvPr/>
        </p:nvSpPr>
        <p:spPr>
          <a:xfrm>
            <a:off x="0" y="4131392"/>
            <a:ext cx="9144000" cy="72000"/>
          </a:xfrm>
          <a:prstGeom prst="rect">
            <a:avLst/>
          </a:prstGeom>
          <a:solidFill>
            <a:srgbClr val="81BD4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solidFill>
                <a:schemeClr val="bg1"/>
              </a:solidFill>
            </a:endParaRPr>
          </a:p>
        </p:txBody>
      </p:sp>
    </p:spTree>
    <p:extLst>
      <p:ext uri="{BB962C8B-B14F-4D97-AF65-F5344CB8AC3E}">
        <p14:creationId xmlns:p14="http://schemas.microsoft.com/office/powerpoint/2010/main" val="3725255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206299" y="723167"/>
            <a:ext cx="6207201" cy="4207425"/>
            <a:chOff x="206299" y="615688"/>
            <a:chExt cx="6679866" cy="4527811"/>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5700" y="615688"/>
              <a:ext cx="4527811" cy="4527811"/>
            </a:xfrm>
            <a:prstGeom prst="rect">
              <a:avLst/>
            </a:prstGeom>
          </p:spPr>
        </p:pic>
        <p:sp>
          <p:nvSpPr>
            <p:cNvPr id="4" name="Rectángulo 3"/>
            <p:cNvSpPr/>
            <p:nvPr/>
          </p:nvSpPr>
          <p:spPr>
            <a:xfrm>
              <a:off x="4340491" y="1062198"/>
              <a:ext cx="2545674" cy="1313812"/>
            </a:xfrm>
            <a:prstGeom prst="rect">
              <a:avLst/>
            </a:prstGeom>
          </p:spPr>
          <p:txBody>
            <a:bodyPr wrap="square">
              <a:spAutoFit/>
            </a:bodyPr>
            <a:lstStyle/>
            <a:p>
              <a:pPr marL="0" lvl="1">
                <a:lnSpc>
                  <a:spcPts val="2160"/>
                </a:lnSpc>
              </a:pPr>
              <a:r>
                <a:rPr lang="es-ES" sz="1600" dirty="0">
                  <a:solidFill>
                    <a:srgbClr val="002060"/>
                  </a:solidFill>
                  <a:latin typeface="Gotham Bold" pitchFamily="50" charset="0"/>
                </a:rPr>
                <a:t>Método</a:t>
              </a:r>
              <a:r>
                <a:rPr lang="es-ES" sz="1600" dirty="0" smtClean="0">
                  <a:solidFill>
                    <a:srgbClr val="002060"/>
                  </a:solidFill>
                  <a:latin typeface="Gotham Bold" pitchFamily="50" charset="0"/>
                </a:rPr>
                <a:t>:</a:t>
              </a:r>
            </a:p>
            <a:p>
              <a:pPr marL="0" lvl="1">
                <a:lnSpc>
                  <a:spcPts val="2160"/>
                </a:lnSpc>
              </a:pPr>
              <a:r>
                <a:rPr lang="es-ES" sz="1400" dirty="0" smtClean="0">
                  <a:latin typeface="Gotham Book" panose="02000604040000020004" pitchFamily="50" charset="0"/>
                </a:rPr>
                <a:t>Trabajo </a:t>
              </a:r>
              <a:r>
                <a:rPr lang="es-ES" sz="1400" dirty="0">
                  <a:latin typeface="Gotham Book" panose="02000604040000020004" pitchFamily="50" charset="0"/>
                </a:rPr>
                <a:t>sistemático, </a:t>
              </a:r>
              <a:r>
                <a:rPr lang="es-ES" sz="1400" b="1" dirty="0">
                  <a:latin typeface="Gotham Bold" pitchFamily="50" charset="0"/>
                </a:rPr>
                <a:t>disciplinado</a:t>
              </a:r>
              <a:r>
                <a:rPr lang="es-ES" sz="1400" dirty="0">
                  <a:latin typeface="Gotham Book" panose="02000604040000020004" pitchFamily="50" charset="0"/>
                </a:rPr>
                <a:t>, enfocado a resultados.</a:t>
              </a:r>
            </a:p>
          </p:txBody>
        </p:sp>
        <p:sp>
          <p:nvSpPr>
            <p:cNvPr id="5" name="Rectángulo 4"/>
            <p:cNvSpPr/>
            <p:nvPr/>
          </p:nvSpPr>
          <p:spPr>
            <a:xfrm>
              <a:off x="4340491" y="3784600"/>
              <a:ext cx="2286000" cy="938719"/>
            </a:xfrm>
            <a:prstGeom prst="rect">
              <a:avLst/>
            </a:prstGeom>
          </p:spPr>
          <p:txBody>
            <a:bodyPr wrap="square">
              <a:spAutoFit/>
            </a:bodyPr>
            <a:lstStyle/>
            <a:p>
              <a:pPr marL="0" lvl="1">
                <a:lnSpc>
                  <a:spcPts val="2160"/>
                </a:lnSpc>
              </a:pPr>
              <a:r>
                <a:rPr lang="es-ES" sz="1600" dirty="0" smtClean="0">
                  <a:solidFill>
                    <a:srgbClr val="002060"/>
                  </a:solidFill>
                  <a:latin typeface="Gotham Bold" pitchFamily="50" charset="0"/>
                </a:rPr>
                <a:t>Ética:</a:t>
              </a:r>
            </a:p>
            <a:p>
              <a:pPr marL="0" lvl="1">
                <a:lnSpc>
                  <a:spcPts val="2160"/>
                </a:lnSpc>
              </a:pPr>
              <a:r>
                <a:rPr lang="es-ES" sz="1400" dirty="0" smtClean="0">
                  <a:latin typeface="Gotham Book" panose="02000604040000020004" pitchFamily="50" charset="0"/>
                </a:rPr>
                <a:t>Información </a:t>
              </a:r>
              <a:r>
                <a:rPr lang="es-ES" sz="1400" dirty="0">
                  <a:latin typeface="Gotham Book" panose="02000604040000020004" pitchFamily="50" charset="0"/>
                </a:rPr>
                <a:t>veraz, </a:t>
              </a:r>
              <a:r>
                <a:rPr lang="es-ES" sz="1400" b="1" dirty="0">
                  <a:latin typeface="Gotham Bold" pitchFamily="50" charset="0"/>
                </a:rPr>
                <a:t>honesta</a:t>
              </a:r>
              <a:r>
                <a:rPr lang="es-ES" sz="1400" dirty="0">
                  <a:latin typeface="Gotham Book" panose="02000604040000020004" pitchFamily="50" charset="0"/>
                </a:rPr>
                <a:t> y eficiente</a:t>
              </a:r>
              <a:r>
                <a:rPr lang="es-ES" sz="1400" dirty="0" smtClean="0">
                  <a:latin typeface="Gotham Book" panose="02000604040000020004" pitchFamily="50" charset="0"/>
                </a:rPr>
                <a:t>.</a:t>
              </a:r>
              <a:endParaRPr lang="es-ES" sz="1400" dirty="0">
                <a:latin typeface="Gotham Book" panose="02000604040000020004" pitchFamily="50" charset="0"/>
              </a:endParaRPr>
            </a:p>
          </p:txBody>
        </p:sp>
        <p:sp>
          <p:nvSpPr>
            <p:cNvPr id="6" name="Rectángulo 5"/>
            <p:cNvSpPr/>
            <p:nvPr/>
          </p:nvSpPr>
          <p:spPr>
            <a:xfrm>
              <a:off x="206299" y="1062198"/>
              <a:ext cx="2286000" cy="1220847"/>
            </a:xfrm>
            <a:prstGeom prst="rect">
              <a:avLst/>
            </a:prstGeom>
          </p:spPr>
          <p:txBody>
            <a:bodyPr wrap="square">
              <a:spAutoFit/>
            </a:bodyPr>
            <a:lstStyle/>
            <a:p>
              <a:pPr marL="0" lvl="1" algn="r">
                <a:lnSpc>
                  <a:spcPts val="2160"/>
                </a:lnSpc>
              </a:pPr>
              <a:r>
                <a:rPr lang="es-ES" sz="1600" dirty="0" smtClean="0">
                  <a:solidFill>
                    <a:srgbClr val="002060"/>
                  </a:solidFill>
                  <a:latin typeface="Gotham Bold" pitchFamily="50" charset="0"/>
                </a:rPr>
                <a:t>Logros:</a:t>
              </a:r>
            </a:p>
            <a:p>
              <a:pPr marL="0" lvl="1" algn="r">
                <a:lnSpc>
                  <a:spcPts val="2160"/>
                </a:lnSpc>
              </a:pPr>
              <a:r>
                <a:rPr lang="es-ES" sz="1400" dirty="0" smtClean="0">
                  <a:latin typeface="Gotham Book" panose="02000604040000020004" pitchFamily="50" charset="0"/>
                </a:rPr>
                <a:t>Enfoque </a:t>
              </a:r>
              <a:r>
                <a:rPr lang="es-ES" sz="1400" dirty="0">
                  <a:latin typeface="Gotham Book" panose="02000604040000020004" pitchFamily="50" charset="0"/>
                </a:rPr>
                <a:t>a </a:t>
              </a:r>
              <a:r>
                <a:rPr lang="es-ES" sz="1400" b="1" dirty="0">
                  <a:latin typeface="Gotham Bold" pitchFamily="50" charset="0"/>
                </a:rPr>
                <a:t>resultados</a:t>
              </a:r>
              <a:r>
                <a:rPr lang="es-ES" sz="1400" dirty="0">
                  <a:latin typeface="Gotham Book" panose="02000604040000020004" pitchFamily="50" charset="0"/>
                </a:rPr>
                <a:t> cuantitativos y cualitativos</a:t>
              </a:r>
              <a:r>
                <a:rPr lang="es-ES" sz="1400" dirty="0" smtClean="0">
                  <a:latin typeface="Gotham Book" panose="02000604040000020004" pitchFamily="50" charset="0"/>
                </a:rPr>
                <a:t>.</a:t>
              </a:r>
              <a:endParaRPr lang="es-ES" sz="1400" dirty="0">
                <a:latin typeface="Gotham Book" panose="02000604040000020004" pitchFamily="50" charset="0"/>
              </a:endParaRPr>
            </a:p>
          </p:txBody>
        </p:sp>
        <p:sp>
          <p:nvSpPr>
            <p:cNvPr id="7" name="Rectángulo 6"/>
            <p:cNvSpPr/>
            <p:nvPr/>
          </p:nvSpPr>
          <p:spPr>
            <a:xfrm>
              <a:off x="206299" y="3643535"/>
              <a:ext cx="2443072" cy="1313812"/>
            </a:xfrm>
            <a:prstGeom prst="rect">
              <a:avLst/>
            </a:prstGeom>
          </p:spPr>
          <p:txBody>
            <a:bodyPr wrap="square">
              <a:spAutoFit/>
            </a:bodyPr>
            <a:lstStyle/>
            <a:p>
              <a:pPr marL="0" lvl="1" algn="r">
                <a:lnSpc>
                  <a:spcPts val="2160"/>
                </a:lnSpc>
              </a:pPr>
              <a:r>
                <a:rPr lang="es-ES" sz="1600" dirty="0" smtClean="0">
                  <a:solidFill>
                    <a:srgbClr val="002060"/>
                  </a:solidFill>
                  <a:latin typeface="Gotham Bold" pitchFamily="50" charset="0"/>
                </a:rPr>
                <a:t>Talento:</a:t>
              </a:r>
            </a:p>
            <a:p>
              <a:pPr marL="0" lvl="1" algn="r">
                <a:lnSpc>
                  <a:spcPts val="2160"/>
                </a:lnSpc>
              </a:pPr>
              <a:r>
                <a:rPr lang="es-ES" sz="1400" dirty="0" smtClean="0">
                  <a:latin typeface="Gotham Book" panose="02000604040000020004" pitchFamily="50" charset="0"/>
                </a:rPr>
                <a:t>Dedicación </a:t>
              </a:r>
              <a:r>
                <a:rPr lang="es-ES" sz="1400" dirty="0">
                  <a:latin typeface="Gotham Book" panose="02000604040000020004" pitchFamily="50" charset="0"/>
                </a:rPr>
                <a:t>y </a:t>
              </a:r>
              <a:r>
                <a:rPr lang="es-ES" sz="1400" b="1" dirty="0">
                  <a:latin typeface="Gotham Bold" pitchFamily="50" charset="0"/>
                </a:rPr>
                <a:t>compromiso</a:t>
              </a:r>
              <a:r>
                <a:rPr lang="es-ES" sz="1400" dirty="0">
                  <a:latin typeface="Gotham Book" panose="02000604040000020004" pitchFamily="50" charset="0"/>
                </a:rPr>
                <a:t> de un equipo interdisciplinar</a:t>
              </a:r>
              <a:r>
                <a:rPr lang="es-ES" sz="1400" dirty="0" smtClean="0">
                  <a:latin typeface="Gotham Book" panose="02000604040000020004" pitchFamily="50" charset="0"/>
                </a:rPr>
                <a:t>.</a:t>
              </a:r>
              <a:endParaRPr lang="es-ES" sz="1400" dirty="0">
                <a:latin typeface="Gotham Book" panose="02000604040000020004" pitchFamily="50" charset="0"/>
              </a:endParaRPr>
            </a:p>
          </p:txBody>
        </p:sp>
      </p:grpSp>
      <p:sp>
        <p:nvSpPr>
          <p:cNvPr id="8" name="Título 4"/>
          <p:cNvSpPr txBox="1">
            <a:spLocks/>
          </p:cNvSpPr>
          <p:nvPr/>
        </p:nvSpPr>
        <p:spPr>
          <a:xfrm>
            <a:off x="258743" y="168871"/>
            <a:ext cx="7973546" cy="474568"/>
          </a:xfrm>
          <a:prstGeom prst="rect">
            <a:avLst/>
          </a:prstGeom>
        </p:spPr>
        <p:txBody>
          <a:bodyPr vert="horz" lIns="128583" tIns="64291" rIns="128583" bIns="64291" rtlCol="0" anchor="ctr">
            <a:noAutofit/>
          </a:bodyPr>
          <a:lstStyle>
            <a:lvl1pPr algn="l" defTabSz="362798" rtl="0" eaLnBrk="1" latinLnBrk="0" hangingPunct="1">
              <a:lnSpc>
                <a:spcPct val="80000"/>
              </a:lnSpc>
              <a:spcBef>
                <a:spcPct val="0"/>
              </a:spcBef>
              <a:buNone/>
              <a:defRPr sz="2822" kern="1200">
                <a:solidFill>
                  <a:schemeClr val="bg1"/>
                </a:solidFill>
                <a:latin typeface="Gotham Thin"/>
                <a:ea typeface="+mj-ea"/>
                <a:cs typeface="Gotham Thin"/>
              </a:defRPr>
            </a:lvl1pPr>
          </a:lstStyle>
          <a:p>
            <a:pPr marL="12700">
              <a:lnSpc>
                <a:spcPct val="100000"/>
              </a:lnSpc>
              <a:defRPr/>
            </a:pPr>
            <a:r>
              <a:rPr lang="es-MX" sz="2250" dirty="0" smtClean="0">
                <a:latin typeface="Gotham Book" panose="02000604040000020004" pitchFamily="50" charset="0"/>
              </a:rPr>
              <a:t>7. NUESTRO METODO DE TRABAJO</a:t>
            </a:r>
            <a:endParaRPr lang="es-MX" sz="2250" dirty="0">
              <a:latin typeface="Gotham Book" panose="02000604040000020004" pitchFamily="50" charset="0"/>
            </a:endParaRPr>
          </a:p>
        </p:txBody>
      </p:sp>
      <p:pic>
        <p:nvPicPr>
          <p:cNvPr id="9" name="Imagen 8"/>
          <p:cNvPicPr>
            <a:picLocks noChangeAspect="1"/>
          </p:cNvPicPr>
          <p:nvPr/>
        </p:nvPicPr>
        <p:blipFill rotWithShape="1">
          <a:blip r:embed="rId3">
            <a:extLst>
              <a:ext uri="{28A0092B-C50C-407E-A947-70E740481C1C}">
                <a14:useLocalDpi xmlns:a14="http://schemas.microsoft.com/office/drawing/2010/main" val="0"/>
              </a:ext>
            </a:extLst>
          </a:blip>
          <a:srcRect t="799" b="-1"/>
          <a:stretch/>
        </p:blipFill>
        <p:spPr>
          <a:xfrm>
            <a:off x="2907134" y="2260600"/>
            <a:ext cx="572918" cy="1130300"/>
          </a:xfrm>
          <a:prstGeom prst="rect">
            <a:avLst/>
          </a:prstGeom>
        </p:spPr>
      </p:pic>
    </p:spTree>
    <p:extLst>
      <p:ext uri="{BB962C8B-B14F-4D97-AF65-F5344CB8AC3E}">
        <p14:creationId xmlns:p14="http://schemas.microsoft.com/office/powerpoint/2010/main" val="2891145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ítulo 4"/>
          <p:cNvSpPr txBox="1">
            <a:spLocks/>
          </p:cNvSpPr>
          <p:nvPr/>
        </p:nvSpPr>
        <p:spPr>
          <a:xfrm>
            <a:off x="258743" y="168871"/>
            <a:ext cx="7973546" cy="474568"/>
          </a:xfrm>
          <a:prstGeom prst="rect">
            <a:avLst/>
          </a:prstGeom>
        </p:spPr>
        <p:txBody>
          <a:bodyPr vert="horz" lIns="128583" tIns="64291" rIns="128583" bIns="64291" rtlCol="0" anchor="ctr">
            <a:noAutofit/>
          </a:bodyPr>
          <a:lstStyle>
            <a:lvl1pPr algn="l" defTabSz="362798" rtl="0" eaLnBrk="1" latinLnBrk="0" hangingPunct="1">
              <a:lnSpc>
                <a:spcPct val="80000"/>
              </a:lnSpc>
              <a:spcBef>
                <a:spcPct val="0"/>
              </a:spcBef>
              <a:buNone/>
              <a:defRPr sz="2822" kern="1200">
                <a:solidFill>
                  <a:schemeClr val="bg1"/>
                </a:solidFill>
                <a:latin typeface="Gotham Thin"/>
                <a:ea typeface="+mj-ea"/>
                <a:cs typeface="Gotham Thin"/>
              </a:defRPr>
            </a:lvl1pPr>
          </a:lstStyle>
          <a:p>
            <a:pPr marL="12700">
              <a:lnSpc>
                <a:spcPct val="100000"/>
              </a:lnSpc>
              <a:defRPr/>
            </a:pPr>
            <a:r>
              <a:rPr lang="es-MX" sz="2250" dirty="0" smtClean="0">
                <a:latin typeface="Gotham Book" panose="02000604040000020004" pitchFamily="50" charset="0"/>
              </a:rPr>
              <a:t>8. OVERVIEW TÁCTICO</a:t>
            </a:r>
            <a:endParaRPr lang="es-MX" sz="2250" dirty="0">
              <a:latin typeface="Gotham Book" panose="02000604040000020004" pitchFamily="50" charset="0"/>
            </a:endParaRPr>
          </a:p>
        </p:txBody>
      </p:sp>
      <p:grpSp>
        <p:nvGrpSpPr>
          <p:cNvPr id="5" name="Grupo 4"/>
          <p:cNvGrpSpPr/>
          <p:nvPr/>
        </p:nvGrpSpPr>
        <p:grpSpPr>
          <a:xfrm>
            <a:off x="250824" y="864036"/>
            <a:ext cx="4246574" cy="583778"/>
            <a:chOff x="250824" y="882481"/>
            <a:chExt cx="4246574" cy="583778"/>
          </a:xfrm>
        </p:grpSpPr>
        <p:sp>
          <p:nvSpPr>
            <p:cNvPr id="6" name="Pentágono 5"/>
            <p:cNvSpPr/>
            <p:nvPr/>
          </p:nvSpPr>
          <p:spPr>
            <a:xfrm>
              <a:off x="250825" y="882481"/>
              <a:ext cx="4246573" cy="583778"/>
            </a:xfrm>
            <a:prstGeom prst="homePlate">
              <a:avLst/>
            </a:prstGeom>
            <a:solidFill>
              <a:srgbClr val="14263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7" name="CuadroTexto 6"/>
            <p:cNvSpPr txBox="1"/>
            <p:nvPr/>
          </p:nvSpPr>
          <p:spPr>
            <a:xfrm>
              <a:off x="250824" y="915529"/>
              <a:ext cx="4157378" cy="523220"/>
            </a:xfrm>
            <a:prstGeom prst="rect">
              <a:avLst/>
            </a:prstGeom>
            <a:noFill/>
          </p:spPr>
          <p:txBody>
            <a:bodyPr wrap="square" rtlCol="0">
              <a:spAutoFit/>
            </a:bodyPr>
            <a:lstStyle/>
            <a:p>
              <a:r>
                <a:rPr lang="es-MX" sz="1700" dirty="0" smtClean="0">
                  <a:solidFill>
                    <a:schemeClr val="bg1"/>
                  </a:solidFill>
                  <a:latin typeface="Gotham Bold" pitchFamily="50" charset="0"/>
                </a:rPr>
                <a:t>1. DISEÑO DE LA COMUNICACIÓN</a:t>
              </a:r>
            </a:p>
            <a:p>
              <a:pPr algn="ctr"/>
              <a:r>
                <a:rPr lang="es-MX" sz="1000" b="1" dirty="0" smtClean="0">
                  <a:solidFill>
                    <a:srgbClr val="81BD41"/>
                  </a:solidFill>
                  <a:latin typeface="Gotham Book" panose="02000604040000020004" pitchFamily="50" charset="0"/>
                </a:rPr>
                <a:t>REFORZAR LAS BASES DE LA COMUNICACIÓN</a:t>
              </a:r>
              <a:endParaRPr lang="es-MX" sz="1000" b="1" dirty="0">
                <a:solidFill>
                  <a:srgbClr val="81BD41"/>
                </a:solidFill>
                <a:latin typeface="Gotham Book" panose="02000604040000020004" pitchFamily="50" charset="0"/>
              </a:endParaRPr>
            </a:p>
          </p:txBody>
        </p:sp>
      </p:grpSp>
      <p:grpSp>
        <p:nvGrpSpPr>
          <p:cNvPr id="8" name="Grupo 7"/>
          <p:cNvGrpSpPr/>
          <p:nvPr/>
        </p:nvGrpSpPr>
        <p:grpSpPr>
          <a:xfrm>
            <a:off x="4646602" y="864036"/>
            <a:ext cx="4398624" cy="583778"/>
            <a:chOff x="4646602" y="882481"/>
            <a:chExt cx="4398624" cy="583778"/>
          </a:xfrm>
        </p:grpSpPr>
        <p:sp>
          <p:nvSpPr>
            <p:cNvPr id="9" name="Pentágono 8"/>
            <p:cNvSpPr/>
            <p:nvPr/>
          </p:nvSpPr>
          <p:spPr>
            <a:xfrm>
              <a:off x="4646602" y="882481"/>
              <a:ext cx="4246573" cy="583778"/>
            </a:xfrm>
            <a:prstGeom prst="homePlate">
              <a:avLst/>
            </a:prstGeom>
            <a:solidFill>
              <a:srgbClr val="14263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10" name="CuadroTexto 9"/>
            <p:cNvSpPr txBox="1"/>
            <p:nvPr/>
          </p:nvSpPr>
          <p:spPr>
            <a:xfrm>
              <a:off x="4649449" y="915529"/>
              <a:ext cx="4395777" cy="523220"/>
            </a:xfrm>
            <a:prstGeom prst="rect">
              <a:avLst/>
            </a:prstGeom>
            <a:noFill/>
          </p:spPr>
          <p:txBody>
            <a:bodyPr wrap="square" rtlCol="0">
              <a:spAutoFit/>
            </a:bodyPr>
            <a:lstStyle/>
            <a:p>
              <a:r>
                <a:rPr lang="es-MX" sz="1700" dirty="0">
                  <a:solidFill>
                    <a:schemeClr val="bg1"/>
                  </a:solidFill>
                  <a:latin typeface="Gotham Bold" pitchFamily="50" charset="0"/>
                </a:rPr>
                <a:t>2. IMPULSO DE LA COMUNICACIÓN</a:t>
              </a:r>
            </a:p>
            <a:p>
              <a:pPr algn="ctr"/>
              <a:r>
                <a:rPr lang="es-MX" sz="1000" b="1" dirty="0" smtClean="0">
                  <a:solidFill>
                    <a:srgbClr val="81BD41"/>
                  </a:solidFill>
                  <a:latin typeface="Gotham Book" panose="02000604040000020004" pitchFamily="50" charset="0"/>
                </a:rPr>
                <a:t>MANTENIMIENTO DE LA COMUNICACIÓN</a:t>
              </a:r>
              <a:endParaRPr lang="es-MX" sz="1000" b="1" dirty="0">
                <a:solidFill>
                  <a:srgbClr val="81BD41"/>
                </a:solidFill>
                <a:latin typeface="Gotham Book" panose="02000604040000020004" pitchFamily="50" charset="0"/>
              </a:endParaRPr>
            </a:p>
          </p:txBody>
        </p:sp>
      </p:grpSp>
      <p:grpSp>
        <p:nvGrpSpPr>
          <p:cNvPr id="11" name="Grupo 10"/>
          <p:cNvGrpSpPr/>
          <p:nvPr/>
        </p:nvGrpSpPr>
        <p:grpSpPr>
          <a:xfrm>
            <a:off x="258743" y="4626397"/>
            <a:ext cx="8634432" cy="276999"/>
            <a:chOff x="258743" y="4863263"/>
            <a:chExt cx="8634432" cy="276999"/>
          </a:xfrm>
        </p:grpSpPr>
        <p:sp>
          <p:nvSpPr>
            <p:cNvPr id="12" name="Rectángulo 11"/>
            <p:cNvSpPr/>
            <p:nvPr/>
          </p:nvSpPr>
          <p:spPr>
            <a:xfrm>
              <a:off x="3265165" y="4863263"/>
              <a:ext cx="2616870" cy="276999"/>
            </a:xfrm>
            <a:prstGeom prst="rect">
              <a:avLst/>
            </a:prstGeom>
          </p:spPr>
          <p:txBody>
            <a:bodyPr wrap="none">
              <a:spAutoFit/>
            </a:bodyPr>
            <a:lstStyle/>
            <a:p>
              <a:r>
                <a:rPr lang="es-MX" sz="1200" dirty="0" smtClean="0">
                  <a:latin typeface="Gotham Book" panose="02000604040000020004" pitchFamily="50" charset="0"/>
                </a:rPr>
                <a:t>12 meses de estrategia continua</a:t>
              </a:r>
              <a:endParaRPr lang="es-MX" sz="1200" dirty="0">
                <a:latin typeface="Gotham Book" panose="02000604040000020004" pitchFamily="50" charset="0"/>
              </a:endParaRPr>
            </a:p>
          </p:txBody>
        </p:sp>
        <p:cxnSp>
          <p:nvCxnSpPr>
            <p:cNvPr id="13" name="Conector recto 12"/>
            <p:cNvCxnSpPr/>
            <p:nvPr/>
          </p:nvCxnSpPr>
          <p:spPr>
            <a:xfrm flipH="1">
              <a:off x="5878834" y="5001762"/>
              <a:ext cx="3014341" cy="0"/>
            </a:xfrm>
            <a:prstGeom prst="line">
              <a:avLst/>
            </a:prstGeom>
            <a:ln>
              <a:solidFill>
                <a:schemeClr val="tx1"/>
              </a:solidFill>
              <a:headEnd type="oval"/>
            </a:ln>
          </p:spPr>
          <p:style>
            <a:lnRef idx="2">
              <a:schemeClr val="accent1"/>
            </a:lnRef>
            <a:fillRef idx="0">
              <a:schemeClr val="accent1"/>
            </a:fillRef>
            <a:effectRef idx="1">
              <a:schemeClr val="accent1"/>
            </a:effectRef>
            <a:fontRef idx="minor">
              <a:schemeClr val="tx1"/>
            </a:fontRef>
          </p:style>
        </p:cxnSp>
        <p:cxnSp>
          <p:nvCxnSpPr>
            <p:cNvPr id="14" name="Conector recto 13"/>
            <p:cNvCxnSpPr/>
            <p:nvPr/>
          </p:nvCxnSpPr>
          <p:spPr>
            <a:xfrm flipH="1">
              <a:off x="258743" y="5001762"/>
              <a:ext cx="3014341" cy="0"/>
            </a:xfrm>
            <a:prstGeom prst="line">
              <a:avLst/>
            </a:prstGeom>
            <a:ln>
              <a:solidFill>
                <a:schemeClr val="tx1"/>
              </a:solidFill>
              <a:tailEnd type="oval"/>
            </a:ln>
          </p:spPr>
          <p:style>
            <a:lnRef idx="2">
              <a:schemeClr val="accent1"/>
            </a:lnRef>
            <a:fillRef idx="0">
              <a:schemeClr val="accent1"/>
            </a:fillRef>
            <a:effectRef idx="1">
              <a:schemeClr val="accent1"/>
            </a:effectRef>
            <a:fontRef idx="minor">
              <a:schemeClr val="tx1"/>
            </a:fontRef>
          </p:style>
        </p:cxnSp>
      </p:grpSp>
      <p:grpSp>
        <p:nvGrpSpPr>
          <p:cNvPr id="15" name="Grupo 14"/>
          <p:cNvGrpSpPr/>
          <p:nvPr/>
        </p:nvGrpSpPr>
        <p:grpSpPr>
          <a:xfrm>
            <a:off x="6374548" y="3802236"/>
            <a:ext cx="2518629" cy="713742"/>
            <a:chOff x="6522455" y="3842657"/>
            <a:chExt cx="2579462" cy="762227"/>
          </a:xfrm>
        </p:grpSpPr>
        <p:sp>
          <p:nvSpPr>
            <p:cNvPr id="16" name="Pentágono 15"/>
            <p:cNvSpPr/>
            <p:nvPr/>
          </p:nvSpPr>
          <p:spPr>
            <a:xfrm>
              <a:off x="6522455" y="3842657"/>
              <a:ext cx="2579462" cy="762227"/>
            </a:xfrm>
            <a:prstGeom prst="homePlate">
              <a:avLst/>
            </a:prstGeom>
            <a:solidFill>
              <a:srgbClr val="1E385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17" name="CuadroTexto 16"/>
            <p:cNvSpPr txBox="1"/>
            <p:nvPr/>
          </p:nvSpPr>
          <p:spPr>
            <a:xfrm>
              <a:off x="6844836" y="4067373"/>
              <a:ext cx="1931100" cy="312794"/>
            </a:xfrm>
            <a:prstGeom prst="rect">
              <a:avLst/>
            </a:prstGeom>
            <a:noFill/>
          </p:spPr>
          <p:txBody>
            <a:bodyPr wrap="square" rtlCol="0" anchor="ctr">
              <a:spAutoFit/>
            </a:bodyPr>
            <a:lstStyle/>
            <a:p>
              <a:pPr algn="ctr"/>
              <a:r>
                <a:rPr lang="es-MX" dirty="0" smtClean="0">
                  <a:solidFill>
                    <a:schemeClr val="bg1"/>
                  </a:solidFill>
                  <a:latin typeface="Gotham Book" panose="02000604040000020004" pitchFamily="50" charset="0"/>
                </a:rPr>
                <a:t>Empatía</a:t>
              </a:r>
              <a:endParaRPr lang="es-MX" dirty="0">
                <a:solidFill>
                  <a:schemeClr val="bg1"/>
                </a:solidFill>
                <a:latin typeface="Gotham Book" panose="02000604040000020004" pitchFamily="50" charset="0"/>
              </a:endParaRPr>
            </a:p>
          </p:txBody>
        </p:sp>
      </p:grpSp>
      <p:grpSp>
        <p:nvGrpSpPr>
          <p:cNvPr id="18" name="Grupo 17"/>
          <p:cNvGrpSpPr/>
          <p:nvPr/>
        </p:nvGrpSpPr>
        <p:grpSpPr>
          <a:xfrm>
            <a:off x="4183551" y="3870570"/>
            <a:ext cx="2632366" cy="570994"/>
            <a:chOff x="4278538" y="3891416"/>
            <a:chExt cx="2579462" cy="664709"/>
          </a:xfrm>
        </p:grpSpPr>
        <p:sp>
          <p:nvSpPr>
            <p:cNvPr id="20" name="Pentágono 19"/>
            <p:cNvSpPr/>
            <p:nvPr/>
          </p:nvSpPr>
          <p:spPr>
            <a:xfrm>
              <a:off x="4278538" y="3891416"/>
              <a:ext cx="2579462" cy="664709"/>
            </a:xfrm>
            <a:prstGeom prst="homePlate">
              <a:avLst/>
            </a:prstGeom>
            <a:solidFill>
              <a:srgbClr val="2E5686"/>
            </a:solidFill>
            <a:ln w="190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21" name="CuadroTexto 20"/>
            <p:cNvSpPr txBox="1"/>
            <p:nvPr/>
          </p:nvSpPr>
          <p:spPr>
            <a:xfrm>
              <a:off x="4591355" y="4053285"/>
              <a:ext cx="1931100" cy="340970"/>
            </a:xfrm>
            <a:prstGeom prst="rect">
              <a:avLst/>
            </a:prstGeom>
            <a:noFill/>
          </p:spPr>
          <p:txBody>
            <a:bodyPr wrap="square" rtlCol="0" anchor="ctr">
              <a:spAutoFit/>
            </a:bodyPr>
            <a:lstStyle/>
            <a:p>
              <a:pPr algn="ctr"/>
              <a:r>
                <a:rPr lang="es-MX" dirty="0" smtClean="0">
                  <a:solidFill>
                    <a:schemeClr val="bg1"/>
                  </a:solidFill>
                  <a:latin typeface="Gotham Book" panose="02000604040000020004" pitchFamily="50" charset="0"/>
                </a:rPr>
                <a:t>Reputación</a:t>
              </a:r>
              <a:endParaRPr lang="es-MX" dirty="0">
                <a:solidFill>
                  <a:schemeClr val="bg1"/>
                </a:solidFill>
                <a:latin typeface="Gotham Book" panose="02000604040000020004" pitchFamily="50" charset="0"/>
              </a:endParaRPr>
            </a:p>
          </p:txBody>
        </p:sp>
      </p:grpSp>
      <p:grpSp>
        <p:nvGrpSpPr>
          <p:cNvPr id="22" name="Grupo 21"/>
          <p:cNvGrpSpPr/>
          <p:nvPr/>
        </p:nvGrpSpPr>
        <p:grpSpPr>
          <a:xfrm>
            <a:off x="1951463" y="3920575"/>
            <a:ext cx="2609651" cy="466535"/>
            <a:chOff x="1992538" y="3929629"/>
            <a:chExt cx="2579462" cy="588282"/>
          </a:xfrm>
        </p:grpSpPr>
        <p:sp>
          <p:nvSpPr>
            <p:cNvPr id="23" name="Pentágono 22"/>
            <p:cNvSpPr/>
            <p:nvPr/>
          </p:nvSpPr>
          <p:spPr>
            <a:xfrm>
              <a:off x="1992538" y="3929629"/>
              <a:ext cx="2579462" cy="588282"/>
            </a:xfrm>
            <a:prstGeom prst="homePlate">
              <a:avLst/>
            </a:prstGeom>
            <a:solidFill>
              <a:srgbClr val="3D71B1"/>
            </a:solidFill>
            <a:ln w="190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24" name="CuadroTexto 23"/>
            <p:cNvSpPr txBox="1"/>
            <p:nvPr/>
          </p:nvSpPr>
          <p:spPr>
            <a:xfrm>
              <a:off x="2370417" y="3990914"/>
              <a:ext cx="1931100" cy="465713"/>
            </a:xfrm>
            <a:prstGeom prst="rect">
              <a:avLst/>
            </a:prstGeom>
            <a:noFill/>
          </p:spPr>
          <p:txBody>
            <a:bodyPr wrap="square" rtlCol="0" anchor="ctr">
              <a:spAutoFit/>
            </a:bodyPr>
            <a:lstStyle/>
            <a:p>
              <a:pPr algn="ctr"/>
              <a:r>
                <a:rPr lang="es-MX" dirty="0" smtClean="0">
                  <a:solidFill>
                    <a:schemeClr val="bg1"/>
                  </a:solidFill>
                  <a:latin typeface="Gotham Book" panose="02000604040000020004" pitchFamily="50" charset="0"/>
                </a:rPr>
                <a:t>Credibilidad</a:t>
              </a:r>
              <a:endParaRPr lang="es-MX" dirty="0">
                <a:solidFill>
                  <a:schemeClr val="bg1"/>
                </a:solidFill>
                <a:latin typeface="Gotham Book" panose="02000604040000020004" pitchFamily="50" charset="0"/>
              </a:endParaRPr>
            </a:p>
          </p:txBody>
        </p:sp>
      </p:grpSp>
      <p:grpSp>
        <p:nvGrpSpPr>
          <p:cNvPr id="25" name="Grupo 24"/>
          <p:cNvGrpSpPr/>
          <p:nvPr/>
        </p:nvGrpSpPr>
        <p:grpSpPr>
          <a:xfrm>
            <a:off x="250825" y="3996260"/>
            <a:ext cx="1926318" cy="307777"/>
            <a:chOff x="250824" y="3989065"/>
            <a:chExt cx="2077259" cy="469410"/>
          </a:xfrm>
        </p:grpSpPr>
        <p:sp>
          <p:nvSpPr>
            <p:cNvPr id="26" name="Pentágono 25"/>
            <p:cNvSpPr/>
            <p:nvPr/>
          </p:nvSpPr>
          <p:spPr>
            <a:xfrm>
              <a:off x="250824" y="4006056"/>
              <a:ext cx="2077259" cy="435429"/>
            </a:xfrm>
            <a:prstGeom prst="homePlate">
              <a:avLst/>
            </a:prstGeom>
            <a:solidFill>
              <a:srgbClr val="608FC8"/>
            </a:solidFill>
            <a:ln w="190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27" name="CuadroTexto 26"/>
            <p:cNvSpPr txBox="1"/>
            <p:nvPr/>
          </p:nvSpPr>
          <p:spPr>
            <a:xfrm>
              <a:off x="280298" y="3989065"/>
              <a:ext cx="1931100" cy="469410"/>
            </a:xfrm>
            <a:prstGeom prst="rect">
              <a:avLst/>
            </a:prstGeom>
            <a:noFill/>
          </p:spPr>
          <p:txBody>
            <a:bodyPr wrap="square" rtlCol="0" anchor="ctr">
              <a:spAutoFit/>
            </a:bodyPr>
            <a:lstStyle/>
            <a:p>
              <a:pPr algn="ctr"/>
              <a:r>
                <a:rPr lang="es-MX" sz="1400" dirty="0" smtClean="0">
                  <a:solidFill>
                    <a:schemeClr val="bg1"/>
                  </a:solidFill>
                  <a:latin typeface="Gotham Book" panose="02000604040000020004" pitchFamily="50" charset="0"/>
                </a:rPr>
                <a:t>Visibilidad</a:t>
              </a:r>
              <a:endParaRPr lang="es-MX" sz="1400" dirty="0">
                <a:solidFill>
                  <a:schemeClr val="bg1"/>
                </a:solidFill>
                <a:latin typeface="Gotham Book" panose="02000604040000020004" pitchFamily="50" charset="0"/>
              </a:endParaRPr>
            </a:p>
          </p:txBody>
        </p:sp>
      </p:grpSp>
      <p:grpSp>
        <p:nvGrpSpPr>
          <p:cNvPr id="28" name="Grupo 27"/>
          <p:cNvGrpSpPr/>
          <p:nvPr/>
        </p:nvGrpSpPr>
        <p:grpSpPr>
          <a:xfrm>
            <a:off x="250824" y="1610234"/>
            <a:ext cx="4229866" cy="2068544"/>
            <a:chOff x="250824" y="1349825"/>
            <a:chExt cx="2082941" cy="2068544"/>
          </a:xfrm>
        </p:grpSpPr>
        <p:sp>
          <p:nvSpPr>
            <p:cNvPr id="29" name="Rectángulo 28"/>
            <p:cNvSpPr/>
            <p:nvPr/>
          </p:nvSpPr>
          <p:spPr>
            <a:xfrm>
              <a:off x="250824" y="1607852"/>
              <a:ext cx="2077259" cy="1763896"/>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30" name="Rectángulo 29"/>
            <p:cNvSpPr/>
            <p:nvPr/>
          </p:nvSpPr>
          <p:spPr>
            <a:xfrm>
              <a:off x="250824" y="1349825"/>
              <a:ext cx="2077259" cy="268195"/>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31" name="Rectángulo 30"/>
            <p:cNvSpPr/>
            <p:nvPr/>
          </p:nvSpPr>
          <p:spPr>
            <a:xfrm>
              <a:off x="312262" y="1359329"/>
              <a:ext cx="1975221" cy="246221"/>
            </a:xfrm>
            <a:prstGeom prst="rect">
              <a:avLst/>
            </a:prstGeom>
          </p:spPr>
          <p:txBody>
            <a:bodyPr wrap="none">
              <a:spAutoFit/>
            </a:bodyPr>
            <a:lstStyle/>
            <a:p>
              <a:r>
                <a:rPr lang="es-MX" sz="1000" dirty="0" smtClean="0">
                  <a:solidFill>
                    <a:schemeClr val="bg1"/>
                  </a:solidFill>
                  <a:latin typeface="Gotham Book" panose="02000604040000020004" pitchFamily="50" charset="0"/>
                </a:rPr>
                <a:t>Estrategia de Comunicación</a:t>
              </a:r>
              <a:endParaRPr lang="es-MX" sz="1000" dirty="0">
                <a:solidFill>
                  <a:schemeClr val="bg1"/>
                </a:solidFill>
                <a:latin typeface="Gotham Book" panose="02000604040000020004" pitchFamily="50" charset="0"/>
              </a:endParaRPr>
            </a:p>
          </p:txBody>
        </p:sp>
        <p:sp>
          <p:nvSpPr>
            <p:cNvPr id="32" name="Rectángulo 31"/>
            <p:cNvSpPr/>
            <p:nvPr/>
          </p:nvSpPr>
          <p:spPr>
            <a:xfrm>
              <a:off x="764790" y="1571710"/>
              <a:ext cx="1568975" cy="1846659"/>
            </a:xfrm>
            <a:prstGeom prst="rect">
              <a:avLst/>
            </a:prstGeom>
          </p:spPr>
          <p:txBody>
            <a:bodyPr wrap="square">
              <a:spAutoFit/>
            </a:bodyPr>
            <a:lstStyle/>
            <a:p>
              <a:pPr marL="228600" indent="-228600">
                <a:lnSpc>
                  <a:spcPct val="200000"/>
                </a:lnSpc>
                <a:buAutoNum type="arabicPeriod"/>
              </a:pPr>
              <a:r>
                <a:rPr lang="es-MX" sz="950" dirty="0" smtClean="0">
                  <a:latin typeface="Gotham Book" panose="02000604040000020004" pitchFamily="50" charset="0"/>
                </a:rPr>
                <a:t>Líneas de comunicación</a:t>
              </a:r>
            </a:p>
            <a:p>
              <a:pPr marL="228600" indent="-228600">
                <a:lnSpc>
                  <a:spcPct val="200000"/>
                </a:lnSpc>
                <a:buAutoNum type="arabicPeriod"/>
              </a:pPr>
              <a:r>
                <a:rPr lang="es-MX" sz="950" dirty="0" smtClean="0">
                  <a:latin typeface="Gotham Book" panose="02000604040000020004" pitchFamily="50" charset="0"/>
                </a:rPr>
                <a:t>Mensajes Clave</a:t>
              </a:r>
            </a:p>
            <a:p>
              <a:pPr marL="228600" indent="-228600">
                <a:lnSpc>
                  <a:spcPct val="200000"/>
                </a:lnSpc>
                <a:buAutoNum type="arabicPeriod"/>
              </a:pPr>
              <a:r>
                <a:rPr lang="es-MX" sz="950" dirty="0" smtClean="0">
                  <a:latin typeface="Gotham Book" panose="02000604040000020004" pitchFamily="50" charset="0"/>
                </a:rPr>
                <a:t>Tono y estilo</a:t>
              </a:r>
            </a:p>
            <a:p>
              <a:pPr marL="228600" indent="-228600">
                <a:lnSpc>
                  <a:spcPct val="200000"/>
                </a:lnSpc>
                <a:buAutoNum type="arabicPeriod"/>
              </a:pPr>
              <a:r>
                <a:rPr lang="es-MX" sz="950" dirty="0" smtClean="0">
                  <a:latin typeface="Gotham Book" panose="02000604040000020004" pitchFamily="50" charset="0"/>
                </a:rPr>
                <a:t>Documentación estratégica</a:t>
              </a:r>
            </a:p>
            <a:p>
              <a:pPr marL="228600" indent="-228600">
                <a:lnSpc>
                  <a:spcPct val="200000"/>
                </a:lnSpc>
                <a:buAutoNum type="arabicPeriod"/>
              </a:pPr>
              <a:r>
                <a:rPr lang="es-MX" sz="950" dirty="0" smtClean="0">
                  <a:latin typeface="Gotham Book" panose="02000604040000020004" pitchFamily="50" charset="0"/>
                </a:rPr>
                <a:t>Monitoreo de medios</a:t>
              </a:r>
            </a:p>
            <a:p>
              <a:pPr marL="228600" indent="-228600">
                <a:lnSpc>
                  <a:spcPct val="200000"/>
                </a:lnSpc>
                <a:buAutoNum type="arabicPeriod"/>
              </a:pPr>
              <a:r>
                <a:rPr lang="es-MX" sz="950" dirty="0" smtClean="0">
                  <a:latin typeface="Gotham Book" panose="02000604040000020004" pitchFamily="50" charset="0"/>
                </a:rPr>
                <a:t>Entrenamiento de medios</a:t>
              </a:r>
              <a:endParaRPr lang="es-MX" sz="950" dirty="0">
                <a:latin typeface="Gotham Book" panose="02000604040000020004" pitchFamily="50" charset="0"/>
              </a:endParaRPr>
            </a:p>
          </p:txBody>
        </p:sp>
      </p:grpSp>
      <p:grpSp>
        <p:nvGrpSpPr>
          <p:cNvPr id="38" name="Grupo 37"/>
          <p:cNvGrpSpPr/>
          <p:nvPr/>
        </p:nvGrpSpPr>
        <p:grpSpPr>
          <a:xfrm>
            <a:off x="4646602" y="1607038"/>
            <a:ext cx="2157776" cy="2015531"/>
            <a:chOff x="4646602" y="1346629"/>
            <a:chExt cx="2157776" cy="2015531"/>
          </a:xfrm>
        </p:grpSpPr>
        <p:sp>
          <p:nvSpPr>
            <p:cNvPr id="39" name="Rectángulo 38"/>
            <p:cNvSpPr/>
            <p:nvPr/>
          </p:nvSpPr>
          <p:spPr>
            <a:xfrm>
              <a:off x="4646602" y="1597610"/>
              <a:ext cx="2077259" cy="1764550"/>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40" name="Rectángulo 39"/>
            <p:cNvSpPr/>
            <p:nvPr/>
          </p:nvSpPr>
          <p:spPr>
            <a:xfrm>
              <a:off x="4646602" y="1349825"/>
              <a:ext cx="2077259" cy="254947"/>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41" name="Rectángulo 40"/>
            <p:cNvSpPr/>
            <p:nvPr/>
          </p:nvSpPr>
          <p:spPr>
            <a:xfrm>
              <a:off x="4998184" y="1346629"/>
              <a:ext cx="1531188" cy="246221"/>
            </a:xfrm>
            <a:prstGeom prst="rect">
              <a:avLst/>
            </a:prstGeom>
          </p:spPr>
          <p:txBody>
            <a:bodyPr wrap="none">
              <a:spAutoFit/>
            </a:bodyPr>
            <a:lstStyle/>
            <a:p>
              <a:r>
                <a:rPr lang="es-MX" sz="1000" dirty="0" smtClean="0">
                  <a:solidFill>
                    <a:schemeClr val="bg1"/>
                  </a:solidFill>
                  <a:latin typeface="Gotham Book" panose="02000604040000020004" pitchFamily="50" charset="0"/>
                </a:rPr>
                <a:t>Estrategia de medios</a:t>
              </a:r>
              <a:endParaRPr lang="es-MX" sz="1000" dirty="0">
                <a:solidFill>
                  <a:schemeClr val="bg1"/>
                </a:solidFill>
                <a:latin typeface="Gotham Book" panose="02000604040000020004" pitchFamily="50" charset="0"/>
              </a:endParaRPr>
            </a:p>
          </p:txBody>
        </p:sp>
        <p:sp>
          <p:nvSpPr>
            <p:cNvPr id="42" name="Rectángulo 41"/>
            <p:cNvSpPr/>
            <p:nvPr/>
          </p:nvSpPr>
          <p:spPr>
            <a:xfrm>
              <a:off x="4649379" y="1703317"/>
              <a:ext cx="2154999" cy="1554272"/>
            </a:xfrm>
            <a:prstGeom prst="rect">
              <a:avLst/>
            </a:prstGeom>
          </p:spPr>
          <p:txBody>
            <a:bodyPr wrap="square">
              <a:spAutoFit/>
            </a:bodyPr>
            <a:lstStyle/>
            <a:p>
              <a:pPr marL="228600" indent="-228600">
                <a:lnSpc>
                  <a:spcPct val="200000"/>
                </a:lnSpc>
                <a:buAutoNum type="arabicPeriod"/>
              </a:pPr>
              <a:r>
                <a:rPr lang="es-MX" sz="950" dirty="0" smtClean="0">
                  <a:latin typeface="Gotham Book" panose="02000604040000020004" pitchFamily="50" charset="0"/>
                </a:rPr>
                <a:t>Acercamientos </a:t>
              </a:r>
              <a:r>
                <a:rPr lang="es-MX" sz="950" dirty="0" err="1" smtClean="0">
                  <a:latin typeface="Gotham Book" panose="02000604040000020004" pitchFamily="50" charset="0"/>
                </a:rPr>
                <a:t>KOL’s</a:t>
              </a:r>
              <a:endParaRPr lang="es-MX" sz="950" dirty="0" smtClean="0">
                <a:latin typeface="Gotham Book" panose="02000604040000020004" pitchFamily="50" charset="0"/>
              </a:endParaRPr>
            </a:p>
            <a:p>
              <a:pPr marL="228600" indent="-228600">
                <a:lnSpc>
                  <a:spcPct val="200000"/>
                </a:lnSpc>
                <a:buAutoNum type="arabicPeriod"/>
              </a:pPr>
              <a:r>
                <a:rPr lang="es-MX" sz="950" dirty="0" smtClean="0">
                  <a:latin typeface="Gotham Book" panose="02000604040000020004" pitchFamily="50" charset="0"/>
                </a:rPr>
                <a:t>Presencia editorial continua</a:t>
              </a:r>
            </a:p>
            <a:p>
              <a:pPr marL="228600" indent="-228600">
                <a:lnSpc>
                  <a:spcPct val="200000"/>
                </a:lnSpc>
                <a:buAutoNum type="arabicPeriod"/>
              </a:pPr>
              <a:r>
                <a:rPr lang="es-MX" sz="950" dirty="0" smtClean="0">
                  <a:latin typeface="Gotham Book" panose="02000604040000020004" pitchFamily="50" charset="0"/>
                </a:rPr>
                <a:t>Consejo de periodistas</a:t>
              </a:r>
            </a:p>
            <a:p>
              <a:pPr marL="228600" indent="-228600">
                <a:lnSpc>
                  <a:spcPct val="200000"/>
                </a:lnSpc>
                <a:buAutoNum type="arabicPeriod"/>
              </a:pPr>
              <a:r>
                <a:rPr lang="es-MX" sz="950" dirty="0" smtClean="0">
                  <a:latin typeface="Gotham Book" panose="02000604040000020004" pitchFamily="50" charset="0"/>
                </a:rPr>
                <a:t>Visibilidad de </a:t>
              </a:r>
              <a:r>
                <a:rPr lang="es-MX" sz="950" dirty="0" err="1" smtClean="0">
                  <a:latin typeface="Gotham Book" panose="02000604040000020004" pitchFamily="50" charset="0"/>
                </a:rPr>
                <a:t>CEOs</a:t>
              </a:r>
              <a:endParaRPr lang="es-MX" sz="950" dirty="0" smtClean="0">
                <a:latin typeface="Gotham Book" panose="02000604040000020004" pitchFamily="50" charset="0"/>
              </a:endParaRPr>
            </a:p>
            <a:p>
              <a:pPr marL="228600" indent="-228600">
                <a:lnSpc>
                  <a:spcPct val="200000"/>
                </a:lnSpc>
                <a:buAutoNum type="arabicPeriod"/>
              </a:pPr>
              <a:r>
                <a:rPr lang="es-MX" sz="950" dirty="0" smtClean="0">
                  <a:latin typeface="Gotham Book" panose="02000604040000020004" pitchFamily="50" charset="0"/>
                </a:rPr>
                <a:t>Entrevistas 1:1 con voceros</a:t>
              </a:r>
            </a:p>
          </p:txBody>
        </p:sp>
      </p:grpSp>
      <p:grpSp>
        <p:nvGrpSpPr>
          <p:cNvPr id="43" name="Grupo 42"/>
          <p:cNvGrpSpPr/>
          <p:nvPr/>
        </p:nvGrpSpPr>
        <p:grpSpPr>
          <a:xfrm>
            <a:off x="6745814" y="1598641"/>
            <a:ext cx="2336542" cy="2053238"/>
            <a:chOff x="6745814" y="1339194"/>
            <a:chExt cx="2336542" cy="1882978"/>
          </a:xfrm>
        </p:grpSpPr>
        <p:sp>
          <p:nvSpPr>
            <p:cNvPr id="44" name="Rectángulo 43"/>
            <p:cNvSpPr/>
            <p:nvPr/>
          </p:nvSpPr>
          <p:spPr>
            <a:xfrm>
              <a:off x="6815917" y="1577064"/>
              <a:ext cx="2077259" cy="164510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45" name="Rectángulo 44"/>
            <p:cNvSpPr/>
            <p:nvPr/>
          </p:nvSpPr>
          <p:spPr>
            <a:xfrm>
              <a:off x="6815916" y="1349826"/>
              <a:ext cx="2077259" cy="236631"/>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46" name="Rectángulo 45"/>
            <p:cNvSpPr/>
            <p:nvPr/>
          </p:nvSpPr>
          <p:spPr>
            <a:xfrm>
              <a:off x="6878807" y="1339194"/>
              <a:ext cx="1959191" cy="225804"/>
            </a:xfrm>
            <a:prstGeom prst="rect">
              <a:avLst/>
            </a:prstGeom>
          </p:spPr>
          <p:txBody>
            <a:bodyPr wrap="none">
              <a:spAutoFit/>
            </a:bodyPr>
            <a:lstStyle/>
            <a:p>
              <a:r>
                <a:rPr lang="es-MX" sz="1000" dirty="0" smtClean="0">
                  <a:solidFill>
                    <a:schemeClr val="bg1"/>
                  </a:solidFill>
                  <a:latin typeface="Gotham Book" panose="02000604040000020004" pitchFamily="50" charset="0"/>
                </a:rPr>
                <a:t>Estrategia de redes sociales</a:t>
              </a:r>
              <a:endParaRPr lang="es-MX" sz="1000" dirty="0">
                <a:solidFill>
                  <a:schemeClr val="bg1"/>
                </a:solidFill>
                <a:latin typeface="Gotham Book" panose="02000604040000020004" pitchFamily="50" charset="0"/>
              </a:endParaRPr>
            </a:p>
          </p:txBody>
        </p:sp>
        <p:sp>
          <p:nvSpPr>
            <p:cNvPr id="47" name="Rectángulo 46"/>
            <p:cNvSpPr/>
            <p:nvPr/>
          </p:nvSpPr>
          <p:spPr>
            <a:xfrm>
              <a:off x="6745814" y="1779430"/>
              <a:ext cx="2336542" cy="1157245"/>
            </a:xfrm>
            <a:prstGeom prst="rect">
              <a:avLst/>
            </a:prstGeom>
          </p:spPr>
          <p:txBody>
            <a:bodyPr wrap="square">
              <a:spAutoFit/>
            </a:bodyPr>
            <a:lstStyle/>
            <a:p>
              <a:pPr marL="174625" indent="-174625">
                <a:buAutoNum type="arabicPeriod"/>
              </a:pPr>
              <a:r>
                <a:rPr lang="es-MX" sz="950" dirty="0" smtClean="0">
                  <a:latin typeface="Gotham Book" panose="02000604040000020004" pitchFamily="50" charset="0"/>
                </a:rPr>
                <a:t>Análisis de audiencias digitales</a:t>
              </a:r>
            </a:p>
            <a:p>
              <a:pPr marL="174625" indent="-174625">
                <a:buAutoNum type="arabicPeriod"/>
              </a:pPr>
              <a:endParaRPr lang="es-MX" sz="950" dirty="0" smtClean="0">
                <a:latin typeface="Gotham Book" panose="02000604040000020004" pitchFamily="50" charset="0"/>
              </a:endParaRPr>
            </a:p>
            <a:p>
              <a:pPr marL="174625" indent="-174625">
                <a:buAutoNum type="arabicPeriod"/>
              </a:pPr>
              <a:endParaRPr lang="es-MX" sz="950" dirty="0" smtClean="0">
                <a:latin typeface="Gotham Book" panose="02000604040000020004" pitchFamily="50" charset="0"/>
              </a:endParaRPr>
            </a:p>
            <a:p>
              <a:pPr marL="174625" indent="-174625">
                <a:buAutoNum type="arabicPeriod"/>
              </a:pPr>
              <a:r>
                <a:rPr lang="es-MX" sz="950" dirty="0" smtClean="0">
                  <a:latin typeface="Gotham Book" panose="02000604040000020004" pitchFamily="50" charset="0"/>
                </a:rPr>
                <a:t>Apertura de redes sociales</a:t>
              </a:r>
            </a:p>
            <a:p>
              <a:pPr marL="174625" indent="-174625">
                <a:buAutoNum type="arabicPeriod"/>
              </a:pPr>
              <a:endParaRPr lang="es-MX" sz="950" dirty="0" smtClean="0">
                <a:latin typeface="Gotham Book" panose="02000604040000020004" pitchFamily="50" charset="0"/>
              </a:endParaRPr>
            </a:p>
            <a:p>
              <a:pPr marL="174625" indent="-174625">
                <a:buAutoNum type="arabicPeriod"/>
              </a:pPr>
              <a:endParaRPr lang="es-MX" sz="950" dirty="0" smtClean="0">
                <a:latin typeface="Gotham Book" panose="02000604040000020004" pitchFamily="50" charset="0"/>
              </a:endParaRPr>
            </a:p>
            <a:p>
              <a:pPr marL="174625" indent="-174625">
                <a:buAutoNum type="arabicPeriod"/>
              </a:pPr>
              <a:r>
                <a:rPr lang="es-MX" sz="950" dirty="0" smtClean="0">
                  <a:latin typeface="Gotham Book" panose="02000604040000020004" pitchFamily="50" charset="0"/>
                </a:rPr>
                <a:t>Generación de contenido y manejo de redes sociales</a:t>
              </a:r>
              <a:endParaRPr lang="es-MX" sz="950" dirty="0">
                <a:latin typeface="Gotham Book" panose="02000604040000020004" pitchFamily="50" charset="0"/>
              </a:endParaRPr>
            </a:p>
          </p:txBody>
        </p:sp>
      </p:grpSp>
    </p:spTree>
    <p:extLst>
      <p:ext uri="{BB962C8B-B14F-4D97-AF65-F5344CB8AC3E}">
        <p14:creationId xmlns:p14="http://schemas.microsoft.com/office/powerpoint/2010/main" val="371785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42" presetClass="entr" presetSubtype="0" fill="hold"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1000"/>
                                        <p:tgtEl>
                                          <p:spTgt spid="38"/>
                                        </p:tgtEl>
                                      </p:cBhvr>
                                    </p:animEffect>
                                    <p:anim calcmode="lin" valueType="num">
                                      <p:cBhvr>
                                        <p:cTn id="25" dur="1000" fill="hold"/>
                                        <p:tgtEl>
                                          <p:spTgt spid="38"/>
                                        </p:tgtEl>
                                        <p:attrNameLst>
                                          <p:attrName>ppt_x</p:attrName>
                                        </p:attrNameLst>
                                      </p:cBhvr>
                                      <p:tavLst>
                                        <p:tav tm="0">
                                          <p:val>
                                            <p:strVal val="#ppt_x"/>
                                          </p:val>
                                        </p:tav>
                                        <p:tav tm="100000">
                                          <p:val>
                                            <p:strVal val="#ppt_x"/>
                                          </p:val>
                                        </p:tav>
                                      </p:tavLst>
                                    </p:anim>
                                    <p:anim calcmode="lin" valueType="num">
                                      <p:cBhvr>
                                        <p:cTn id="26" dur="1000" fill="hold"/>
                                        <p:tgtEl>
                                          <p:spTgt spid="38"/>
                                        </p:tgtEl>
                                        <p:attrNameLst>
                                          <p:attrName>ppt_y</p:attrName>
                                        </p:attrNameLst>
                                      </p:cBhvr>
                                      <p:tavLst>
                                        <p:tav tm="0">
                                          <p:val>
                                            <p:strVal val="#ppt_y+.1"/>
                                          </p:val>
                                        </p:tav>
                                        <p:tav tm="100000">
                                          <p:val>
                                            <p:strVal val="#ppt_y"/>
                                          </p:val>
                                        </p:tav>
                                      </p:tavLst>
                                    </p:anim>
                                  </p:childTnLst>
                                </p:cTn>
                              </p:par>
                            </p:childTnLst>
                          </p:cTn>
                        </p:par>
                        <p:par>
                          <p:cTn id="27" fill="hold">
                            <p:stCondLst>
                              <p:cond delay="1500"/>
                            </p:stCondLst>
                            <p:childTnLst>
                              <p:par>
                                <p:cTn id="28" presetID="42" presetClass="entr" presetSubtype="0" fill="hold" nodeType="after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1000"/>
                                        <p:tgtEl>
                                          <p:spTgt spid="43"/>
                                        </p:tgtEl>
                                      </p:cBhvr>
                                    </p:animEffect>
                                    <p:anim calcmode="lin" valueType="num">
                                      <p:cBhvr>
                                        <p:cTn id="31" dur="1000" fill="hold"/>
                                        <p:tgtEl>
                                          <p:spTgt spid="43"/>
                                        </p:tgtEl>
                                        <p:attrNameLst>
                                          <p:attrName>ppt_x</p:attrName>
                                        </p:attrNameLst>
                                      </p:cBhvr>
                                      <p:tavLst>
                                        <p:tav tm="0">
                                          <p:val>
                                            <p:strVal val="#ppt_x"/>
                                          </p:val>
                                        </p:tav>
                                        <p:tav tm="100000">
                                          <p:val>
                                            <p:strVal val="#ppt_x"/>
                                          </p:val>
                                        </p:tav>
                                      </p:tavLst>
                                    </p:anim>
                                    <p:anim calcmode="lin" valueType="num">
                                      <p:cBhvr>
                                        <p:cTn id="32" dur="1000" fill="hold"/>
                                        <p:tgtEl>
                                          <p:spTgt spid="43"/>
                                        </p:tgtEl>
                                        <p:attrNameLst>
                                          <p:attrName>ppt_y</p:attrName>
                                        </p:attrNameLst>
                                      </p:cBhvr>
                                      <p:tavLst>
                                        <p:tav tm="0">
                                          <p:val>
                                            <p:strVal val="#ppt_y+.1"/>
                                          </p:val>
                                        </p:tav>
                                        <p:tav tm="100000">
                                          <p:val>
                                            <p:strVal val="#ppt_y"/>
                                          </p:val>
                                        </p:tav>
                                      </p:tavLst>
                                    </p:anim>
                                  </p:childTnLst>
                                </p:cTn>
                              </p:par>
                            </p:childTnLst>
                          </p:cTn>
                        </p:par>
                        <p:par>
                          <p:cTn id="33" fill="hold">
                            <p:stCondLst>
                              <p:cond delay="2500"/>
                            </p:stCondLst>
                            <p:childTnLst>
                              <p:par>
                                <p:cTn id="34" presetID="2" presetClass="entr" presetSubtype="8" fill="hold" nodeType="afterEffect">
                                  <p:stCondLst>
                                    <p:cond delay="0"/>
                                  </p:stCondLst>
                                  <p:childTnLst>
                                    <p:set>
                                      <p:cBhvr>
                                        <p:cTn id="35" dur="1" fill="hold">
                                          <p:stCondLst>
                                            <p:cond delay="0"/>
                                          </p:stCondLst>
                                        </p:cTn>
                                        <p:tgtEl>
                                          <p:spTgt spid="25"/>
                                        </p:tgtEl>
                                        <p:attrNameLst>
                                          <p:attrName>style.visibility</p:attrName>
                                        </p:attrNameLst>
                                      </p:cBhvr>
                                      <p:to>
                                        <p:strVal val="visible"/>
                                      </p:to>
                                    </p:set>
                                    <p:anim calcmode="lin" valueType="num">
                                      <p:cBhvr additive="base">
                                        <p:cTn id="36" dur="500" fill="hold"/>
                                        <p:tgtEl>
                                          <p:spTgt spid="25"/>
                                        </p:tgtEl>
                                        <p:attrNameLst>
                                          <p:attrName>ppt_x</p:attrName>
                                        </p:attrNameLst>
                                      </p:cBhvr>
                                      <p:tavLst>
                                        <p:tav tm="0">
                                          <p:val>
                                            <p:strVal val="0-#ppt_w/2"/>
                                          </p:val>
                                        </p:tav>
                                        <p:tav tm="100000">
                                          <p:val>
                                            <p:strVal val="#ppt_x"/>
                                          </p:val>
                                        </p:tav>
                                      </p:tavLst>
                                    </p:anim>
                                    <p:anim calcmode="lin" valueType="num">
                                      <p:cBhvr additive="base">
                                        <p:cTn id="37" dur="500" fill="hold"/>
                                        <p:tgtEl>
                                          <p:spTgt spid="25"/>
                                        </p:tgtEl>
                                        <p:attrNameLst>
                                          <p:attrName>ppt_y</p:attrName>
                                        </p:attrNameLst>
                                      </p:cBhvr>
                                      <p:tavLst>
                                        <p:tav tm="0">
                                          <p:val>
                                            <p:strVal val="#ppt_y"/>
                                          </p:val>
                                        </p:tav>
                                        <p:tav tm="100000">
                                          <p:val>
                                            <p:strVal val="#ppt_y"/>
                                          </p:val>
                                        </p:tav>
                                      </p:tavLst>
                                    </p:anim>
                                  </p:childTnLst>
                                </p:cTn>
                              </p:par>
                            </p:childTnLst>
                          </p:cTn>
                        </p:par>
                        <p:par>
                          <p:cTn id="38" fill="hold">
                            <p:stCondLst>
                              <p:cond delay="3000"/>
                            </p:stCondLst>
                            <p:childTnLst>
                              <p:par>
                                <p:cTn id="39" presetID="2" presetClass="entr" presetSubtype="8"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0-#ppt_w/2"/>
                                          </p:val>
                                        </p:tav>
                                        <p:tav tm="100000">
                                          <p:val>
                                            <p:strVal val="#ppt_x"/>
                                          </p:val>
                                        </p:tav>
                                      </p:tavLst>
                                    </p:anim>
                                    <p:anim calcmode="lin" valueType="num">
                                      <p:cBhvr additive="base">
                                        <p:cTn id="42" dur="500" fill="hold"/>
                                        <p:tgtEl>
                                          <p:spTgt spid="22"/>
                                        </p:tgtEl>
                                        <p:attrNameLst>
                                          <p:attrName>ppt_y</p:attrName>
                                        </p:attrNameLst>
                                      </p:cBhvr>
                                      <p:tavLst>
                                        <p:tav tm="0">
                                          <p:val>
                                            <p:strVal val="#ppt_y"/>
                                          </p:val>
                                        </p:tav>
                                        <p:tav tm="100000">
                                          <p:val>
                                            <p:strVal val="#ppt_y"/>
                                          </p:val>
                                        </p:tav>
                                      </p:tavLst>
                                    </p:anim>
                                  </p:childTnLst>
                                </p:cTn>
                              </p:par>
                            </p:childTnLst>
                          </p:cTn>
                        </p:par>
                        <p:par>
                          <p:cTn id="43" fill="hold">
                            <p:stCondLst>
                              <p:cond delay="3500"/>
                            </p:stCondLst>
                            <p:childTnLst>
                              <p:par>
                                <p:cTn id="44" presetID="2" presetClass="entr" presetSubtype="8" fill="hold" nodeType="after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additive="base">
                                        <p:cTn id="46" dur="500" fill="hold"/>
                                        <p:tgtEl>
                                          <p:spTgt spid="18"/>
                                        </p:tgtEl>
                                        <p:attrNameLst>
                                          <p:attrName>ppt_x</p:attrName>
                                        </p:attrNameLst>
                                      </p:cBhvr>
                                      <p:tavLst>
                                        <p:tav tm="0">
                                          <p:val>
                                            <p:strVal val="0-#ppt_w/2"/>
                                          </p:val>
                                        </p:tav>
                                        <p:tav tm="100000">
                                          <p:val>
                                            <p:strVal val="#ppt_x"/>
                                          </p:val>
                                        </p:tav>
                                      </p:tavLst>
                                    </p:anim>
                                    <p:anim calcmode="lin" valueType="num">
                                      <p:cBhvr additive="base">
                                        <p:cTn id="47" dur="500" fill="hold"/>
                                        <p:tgtEl>
                                          <p:spTgt spid="18"/>
                                        </p:tgtEl>
                                        <p:attrNameLst>
                                          <p:attrName>ppt_y</p:attrName>
                                        </p:attrNameLst>
                                      </p:cBhvr>
                                      <p:tavLst>
                                        <p:tav tm="0">
                                          <p:val>
                                            <p:strVal val="#ppt_y"/>
                                          </p:val>
                                        </p:tav>
                                        <p:tav tm="100000">
                                          <p:val>
                                            <p:strVal val="#ppt_y"/>
                                          </p:val>
                                        </p:tav>
                                      </p:tavLst>
                                    </p:anim>
                                  </p:childTnLst>
                                </p:cTn>
                              </p:par>
                            </p:childTnLst>
                          </p:cTn>
                        </p:par>
                        <p:par>
                          <p:cTn id="48" fill="hold">
                            <p:stCondLst>
                              <p:cond delay="4000"/>
                            </p:stCondLst>
                            <p:childTnLst>
                              <p:par>
                                <p:cTn id="49" presetID="2" presetClass="entr" presetSubtype="8" fill="hold" nodeType="after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0-#ppt_w/2"/>
                                          </p:val>
                                        </p:tav>
                                        <p:tav tm="100000">
                                          <p:val>
                                            <p:strVal val="#ppt_x"/>
                                          </p:val>
                                        </p:tav>
                                      </p:tavLst>
                                    </p:anim>
                                    <p:anim calcmode="lin" valueType="num">
                                      <p:cBhvr additive="base">
                                        <p:cTn id="52" dur="500" fill="hold"/>
                                        <p:tgtEl>
                                          <p:spTgt spid="15"/>
                                        </p:tgtEl>
                                        <p:attrNameLst>
                                          <p:attrName>ppt_y</p:attrName>
                                        </p:attrNameLst>
                                      </p:cBhvr>
                                      <p:tavLst>
                                        <p:tav tm="0">
                                          <p:val>
                                            <p:strVal val="#ppt_y"/>
                                          </p:val>
                                        </p:tav>
                                        <p:tav tm="100000">
                                          <p:val>
                                            <p:strVal val="#ppt_y"/>
                                          </p:val>
                                        </p:tav>
                                      </p:tavLst>
                                    </p:anim>
                                  </p:childTnLst>
                                </p:cTn>
                              </p:par>
                            </p:childTnLst>
                          </p:cTn>
                        </p:par>
                        <p:par>
                          <p:cTn id="53" fill="hold">
                            <p:stCondLst>
                              <p:cond delay="4500"/>
                            </p:stCondLst>
                            <p:childTnLst>
                              <p:par>
                                <p:cTn id="54" presetID="6" presetClass="entr" presetSubtype="32" fill="hold" nodeType="after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circle(out)">
                                      <p:cBhvr>
                                        <p:cTn id="56"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4"/>
          <p:cNvSpPr txBox="1">
            <a:spLocks/>
          </p:cNvSpPr>
          <p:nvPr/>
        </p:nvSpPr>
        <p:spPr>
          <a:xfrm>
            <a:off x="258743" y="168871"/>
            <a:ext cx="7973546" cy="474568"/>
          </a:xfrm>
          <a:prstGeom prst="rect">
            <a:avLst/>
          </a:prstGeom>
        </p:spPr>
        <p:txBody>
          <a:bodyPr vert="horz" lIns="128583" tIns="64291" rIns="128583" bIns="64291" rtlCol="0" anchor="ctr">
            <a:noAutofit/>
          </a:bodyPr>
          <a:lstStyle>
            <a:lvl1pPr algn="l" defTabSz="362798" rtl="0" eaLnBrk="1" latinLnBrk="0" hangingPunct="1">
              <a:lnSpc>
                <a:spcPct val="80000"/>
              </a:lnSpc>
              <a:spcBef>
                <a:spcPct val="0"/>
              </a:spcBef>
              <a:buNone/>
              <a:defRPr sz="2822" kern="1200">
                <a:solidFill>
                  <a:schemeClr val="bg1"/>
                </a:solidFill>
                <a:latin typeface="Gotham Thin"/>
                <a:ea typeface="+mj-ea"/>
                <a:cs typeface="Gotham Thin"/>
              </a:defRPr>
            </a:lvl1pPr>
          </a:lstStyle>
          <a:p>
            <a:pPr marL="12700">
              <a:lnSpc>
                <a:spcPct val="100000"/>
              </a:lnSpc>
              <a:defRPr/>
            </a:pPr>
            <a:r>
              <a:rPr lang="es-MX" sz="2250" dirty="0" smtClean="0">
                <a:latin typeface="Gotham Book" panose="02000604040000020004" pitchFamily="50" charset="0"/>
              </a:rPr>
              <a:t>9. OBJETIVO GENERAL</a:t>
            </a:r>
            <a:endParaRPr lang="es-MX" sz="2250" dirty="0">
              <a:latin typeface="Gotham Book" panose="02000604040000020004" pitchFamily="50" charset="0"/>
            </a:endParaRPr>
          </a:p>
        </p:txBody>
      </p:sp>
      <p:sp>
        <p:nvSpPr>
          <p:cNvPr id="4" name="Rectángulo 3"/>
          <p:cNvSpPr/>
          <p:nvPr/>
        </p:nvSpPr>
        <p:spPr>
          <a:xfrm>
            <a:off x="0" y="815796"/>
            <a:ext cx="7389628" cy="3937000"/>
          </a:xfrm>
          <a:prstGeom prst="rect">
            <a:avLst/>
          </a:prstGeom>
          <a:noFill/>
        </p:spPr>
      </p:sp>
      <p:sp>
        <p:nvSpPr>
          <p:cNvPr id="5" name="Forma libre 4"/>
          <p:cNvSpPr/>
          <p:nvPr/>
        </p:nvSpPr>
        <p:spPr>
          <a:xfrm>
            <a:off x="0" y="4089115"/>
            <a:ext cx="6513816" cy="662341"/>
          </a:xfrm>
          <a:custGeom>
            <a:avLst/>
            <a:gdLst>
              <a:gd name="connsiteX0" fmla="*/ 0 w 7389628"/>
              <a:gd name="connsiteY0" fmla="*/ 0 h 706468"/>
              <a:gd name="connsiteX1" fmla="*/ 7389628 w 7389628"/>
              <a:gd name="connsiteY1" fmla="*/ 0 h 706468"/>
              <a:gd name="connsiteX2" fmla="*/ 7389628 w 7389628"/>
              <a:gd name="connsiteY2" fmla="*/ 706468 h 706468"/>
              <a:gd name="connsiteX3" fmla="*/ 0 w 7389628"/>
              <a:gd name="connsiteY3" fmla="*/ 706468 h 706468"/>
              <a:gd name="connsiteX4" fmla="*/ 0 w 7389628"/>
              <a:gd name="connsiteY4" fmla="*/ 0 h 706468"/>
              <a:gd name="connsiteX0" fmla="*/ 0 w 7389628"/>
              <a:gd name="connsiteY0" fmla="*/ 2381 h 708849"/>
              <a:gd name="connsiteX1" fmla="*/ 6570478 w 7389628"/>
              <a:gd name="connsiteY1" fmla="*/ 0 h 708849"/>
              <a:gd name="connsiteX2" fmla="*/ 7389628 w 7389628"/>
              <a:gd name="connsiteY2" fmla="*/ 708849 h 708849"/>
              <a:gd name="connsiteX3" fmla="*/ 0 w 7389628"/>
              <a:gd name="connsiteY3" fmla="*/ 708849 h 708849"/>
              <a:gd name="connsiteX4" fmla="*/ 0 w 7389628"/>
              <a:gd name="connsiteY4" fmla="*/ 2381 h 708849"/>
              <a:gd name="connsiteX0" fmla="*/ 0 w 6570478"/>
              <a:gd name="connsiteY0" fmla="*/ 2381 h 708849"/>
              <a:gd name="connsiteX1" fmla="*/ 6570478 w 6570478"/>
              <a:gd name="connsiteY1" fmla="*/ 0 h 708849"/>
              <a:gd name="connsiteX2" fmla="*/ 6327591 w 6570478"/>
              <a:gd name="connsiteY2" fmla="*/ 706467 h 708849"/>
              <a:gd name="connsiteX3" fmla="*/ 0 w 6570478"/>
              <a:gd name="connsiteY3" fmla="*/ 708849 h 708849"/>
              <a:gd name="connsiteX4" fmla="*/ 0 w 6570478"/>
              <a:gd name="connsiteY4" fmla="*/ 2381 h 708849"/>
              <a:gd name="connsiteX0" fmla="*/ 0 w 6570478"/>
              <a:gd name="connsiteY0" fmla="*/ 2381 h 708849"/>
              <a:gd name="connsiteX1" fmla="*/ 6570478 w 6570478"/>
              <a:gd name="connsiteY1" fmla="*/ 0 h 708849"/>
              <a:gd name="connsiteX2" fmla="*/ 6325210 w 6570478"/>
              <a:gd name="connsiteY2" fmla="*/ 706467 h 708849"/>
              <a:gd name="connsiteX3" fmla="*/ 0 w 6570478"/>
              <a:gd name="connsiteY3" fmla="*/ 708849 h 708849"/>
              <a:gd name="connsiteX4" fmla="*/ 0 w 6570478"/>
              <a:gd name="connsiteY4" fmla="*/ 2381 h 708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0478" h="708849">
                <a:moveTo>
                  <a:pt x="0" y="2381"/>
                </a:moveTo>
                <a:lnTo>
                  <a:pt x="6570478" y="0"/>
                </a:lnTo>
                <a:lnTo>
                  <a:pt x="6325210" y="706467"/>
                </a:lnTo>
                <a:lnTo>
                  <a:pt x="0" y="708849"/>
                </a:lnTo>
                <a:lnTo>
                  <a:pt x="0" y="2381"/>
                </a:lnTo>
                <a:close/>
              </a:path>
            </a:pathLst>
          </a:custGeom>
          <a:solidFill>
            <a:srgbClr val="608FC8"/>
          </a:solidFill>
        </p:spPr>
        <p:style>
          <a:lnRef idx="0">
            <a:schemeClr val="accent1">
              <a:shade val="80000"/>
              <a:hueOff val="0"/>
              <a:satOff val="0"/>
              <a:lumOff val="0"/>
              <a:alphaOff val="0"/>
            </a:schemeClr>
          </a:lnRef>
          <a:fillRef idx="3">
            <a:scrgbClr r="0" g="0" b="0"/>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106680" tIns="106680" rIns="106680" bIns="106680" numCol="1" spcCol="1270" rtlCol="0" anchor="ctr" anchorCtr="0">
            <a:noAutofit/>
          </a:bodyPr>
          <a:lstStyle/>
          <a:p>
            <a:pPr lvl="0" algn="ctr" defTabSz="666750" rtl="0">
              <a:lnSpc>
                <a:spcPct val="100000"/>
              </a:lnSpc>
              <a:spcBef>
                <a:spcPct val="0"/>
              </a:spcBef>
              <a:spcAft>
                <a:spcPts val="0"/>
              </a:spcAft>
            </a:pPr>
            <a:r>
              <a:rPr lang="es-MX" sz="1500" kern="1200" dirty="0" smtClean="0">
                <a:solidFill>
                  <a:schemeClr val="bg1"/>
                </a:solidFill>
                <a:latin typeface="Gotham Bold" pitchFamily="50" charset="0"/>
                <a:ea typeface="Gotham Book"/>
                <a:cs typeface="Gotham Light"/>
              </a:rPr>
              <a:t>EMPATÍA</a:t>
            </a:r>
          </a:p>
          <a:p>
            <a:pPr lvl="0" algn="ctr"/>
            <a:r>
              <a:rPr lang="es-ES" sz="1200" dirty="0">
                <a:solidFill>
                  <a:schemeClr val="bg1"/>
                </a:solidFill>
                <a:latin typeface="Gotham Book" panose="02000604040000020004" pitchFamily="50" charset="0"/>
              </a:rPr>
              <a:t>Lograr </a:t>
            </a:r>
            <a:r>
              <a:rPr lang="es-ES" sz="1200" dirty="0" smtClean="0">
                <a:solidFill>
                  <a:schemeClr val="bg1"/>
                </a:solidFill>
                <a:latin typeface="Gotham Book" panose="02000604040000020004" pitchFamily="50" charset="0"/>
              </a:rPr>
              <a:t>que los laboratorios sean referidos con fuerza por los medios en México.</a:t>
            </a:r>
            <a:endParaRPr lang="es" sz="1200" dirty="0">
              <a:solidFill>
                <a:schemeClr val="bg1"/>
              </a:solidFill>
              <a:latin typeface="Gotham Book" panose="02000604040000020004" pitchFamily="50" charset="0"/>
            </a:endParaRPr>
          </a:p>
        </p:txBody>
      </p:sp>
      <p:sp>
        <p:nvSpPr>
          <p:cNvPr id="6" name="Forma libre 5"/>
          <p:cNvSpPr/>
          <p:nvPr/>
        </p:nvSpPr>
        <p:spPr>
          <a:xfrm>
            <a:off x="0" y="3000054"/>
            <a:ext cx="6893960" cy="1055530"/>
          </a:xfrm>
          <a:custGeom>
            <a:avLst/>
            <a:gdLst>
              <a:gd name="connsiteX0" fmla="*/ 0 w 7389628"/>
              <a:gd name="connsiteY0" fmla="*/ 380542 h 1086548"/>
              <a:gd name="connsiteX1" fmla="*/ 3558996 w 7389628"/>
              <a:gd name="connsiteY1" fmla="*/ 380542 h 1086548"/>
              <a:gd name="connsiteX2" fmla="*/ 3558996 w 7389628"/>
              <a:gd name="connsiteY2" fmla="*/ 271637 h 1086548"/>
              <a:gd name="connsiteX3" fmla="*/ 3423177 w 7389628"/>
              <a:gd name="connsiteY3" fmla="*/ 271637 h 1086548"/>
              <a:gd name="connsiteX4" fmla="*/ 3694814 w 7389628"/>
              <a:gd name="connsiteY4" fmla="*/ 0 h 1086548"/>
              <a:gd name="connsiteX5" fmla="*/ 3966451 w 7389628"/>
              <a:gd name="connsiteY5" fmla="*/ 271637 h 1086548"/>
              <a:gd name="connsiteX6" fmla="*/ 3830633 w 7389628"/>
              <a:gd name="connsiteY6" fmla="*/ 271637 h 1086548"/>
              <a:gd name="connsiteX7" fmla="*/ 3830633 w 7389628"/>
              <a:gd name="connsiteY7" fmla="*/ 380542 h 1086548"/>
              <a:gd name="connsiteX8" fmla="*/ 7389628 w 7389628"/>
              <a:gd name="connsiteY8" fmla="*/ 380542 h 1086548"/>
              <a:gd name="connsiteX9" fmla="*/ 7389628 w 7389628"/>
              <a:gd name="connsiteY9" fmla="*/ 1086548 h 1086548"/>
              <a:gd name="connsiteX10" fmla="*/ 0 w 7389628"/>
              <a:gd name="connsiteY10" fmla="*/ 1086548 h 1086548"/>
              <a:gd name="connsiteX11" fmla="*/ 0 w 7389628"/>
              <a:gd name="connsiteY11" fmla="*/ 380542 h 1086548"/>
              <a:gd name="connsiteX0" fmla="*/ 7389628 w 7389628"/>
              <a:gd name="connsiteY0" fmla="*/ 706005 h 1086546"/>
              <a:gd name="connsiteX1" fmla="*/ 3830632 w 7389628"/>
              <a:gd name="connsiteY1" fmla="*/ 706005 h 1086546"/>
              <a:gd name="connsiteX2" fmla="*/ 3830632 w 7389628"/>
              <a:gd name="connsiteY2" fmla="*/ 814910 h 1086546"/>
              <a:gd name="connsiteX3" fmla="*/ 3966451 w 7389628"/>
              <a:gd name="connsiteY3" fmla="*/ 814910 h 1086546"/>
              <a:gd name="connsiteX4" fmla="*/ 3694814 w 7389628"/>
              <a:gd name="connsiteY4" fmla="*/ 1086546 h 1086546"/>
              <a:gd name="connsiteX5" fmla="*/ 3423177 w 7389628"/>
              <a:gd name="connsiteY5" fmla="*/ 814910 h 1086546"/>
              <a:gd name="connsiteX6" fmla="*/ 3558995 w 7389628"/>
              <a:gd name="connsiteY6" fmla="*/ 814910 h 1086546"/>
              <a:gd name="connsiteX7" fmla="*/ 3558995 w 7389628"/>
              <a:gd name="connsiteY7" fmla="*/ 706005 h 1086546"/>
              <a:gd name="connsiteX8" fmla="*/ 0 w 7389628"/>
              <a:gd name="connsiteY8" fmla="*/ 706005 h 1086546"/>
              <a:gd name="connsiteX9" fmla="*/ 0 w 7389628"/>
              <a:gd name="connsiteY9" fmla="*/ 0 h 1086546"/>
              <a:gd name="connsiteX10" fmla="*/ 6926078 w 7389628"/>
              <a:gd name="connsiteY10" fmla="*/ 0 h 1086546"/>
              <a:gd name="connsiteX11" fmla="*/ 7389628 w 7389628"/>
              <a:gd name="connsiteY11" fmla="*/ 706005 h 1086546"/>
              <a:gd name="connsiteX0" fmla="*/ 6659378 w 6926078"/>
              <a:gd name="connsiteY0" fmla="*/ 706005 h 1086546"/>
              <a:gd name="connsiteX1" fmla="*/ 3830632 w 6926078"/>
              <a:gd name="connsiteY1" fmla="*/ 706005 h 1086546"/>
              <a:gd name="connsiteX2" fmla="*/ 3830632 w 6926078"/>
              <a:gd name="connsiteY2" fmla="*/ 814910 h 1086546"/>
              <a:gd name="connsiteX3" fmla="*/ 3966451 w 6926078"/>
              <a:gd name="connsiteY3" fmla="*/ 814910 h 1086546"/>
              <a:gd name="connsiteX4" fmla="*/ 3694814 w 6926078"/>
              <a:gd name="connsiteY4" fmla="*/ 1086546 h 1086546"/>
              <a:gd name="connsiteX5" fmla="*/ 3423177 w 6926078"/>
              <a:gd name="connsiteY5" fmla="*/ 814910 h 1086546"/>
              <a:gd name="connsiteX6" fmla="*/ 3558995 w 6926078"/>
              <a:gd name="connsiteY6" fmla="*/ 814910 h 1086546"/>
              <a:gd name="connsiteX7" fmla="*/ 3558995 w 6926078"/>
              <a:gd name="connsiteY7" fmla="*/ 706005 h 1086546"/>
              <a:gd name="connsiteX8" fmla="*/ 0 w 6926078"/>
              <a:gd name="connsiteY8" fmla="*/ 706005 h 1086546"/>
              <a:gd name="connsiteX9" fmla="*/ 0 w 6926078"/>
              <a:gd name="connsiteY9" fmla="*/ 0 h 1086546"/>
              <a:gd name="connsiteX10" fmla="*/ 6926078 w 6926078"/>
              <a:gd name="connsiteY10" fmla="*/ 0 h 1086546"/>
              <a:gd name="connsiteX11" fmla="*/ 6659378 w 6926078"/>
              <a:gd name="connsiteY11" fmla="*/ 706005 h 1086546"/>
              <a:gd name="connsiteX0" fmla="*/ 6668903 w 6926078"/>
              <a:gd name="connsiteY0" fmla="*/ 710767 h 1086546"/>
              <a:gd name="connsiteX1" fmla="*/ 3830632 w 6926078"/>
              <a:gd name="connsiteY1" fmla="*/ 706005 h 1086546"/>
              <a:gd name="connsiteX2" fmla="*/ 3830632 w 6926078"/>
              <a:gd name="connsiteY2" fmla="*/ 814910 h 1086546"/>
              <a:gd name="connsiteX3" fmla="*/ 3966451 w 6926078"/>
              <a:gd name="connsiteY3" fmla="*/ 814910 h 1086546"/>
              <a:gd name="connsiteX4" fmla="*/ 3694814 w 6926078"/>
              <a:gd name="connsiteY4" fmla="*/ 1086546 h 1086546"/>
              <a:gd name="connsiteX5" fmla="*/ 3423177 w 6926078"/>
              <a:gd name="connsiteY5" fmla="*/ 814910 h 1086546"/>
              <a:gd name="connsiteX6" fmla="*/ 3558995 w 6926078"/>
              <a:gd name="connsiteY6" fmla="*/ 814910 h 1086546"/>
              <a:gd name="connsiteX7" fmla="*/ 3558995 w 6926078"/>
              <a:gd name="connsiteY7" fmla="*/ 706005 h 1086546"/>
              <a:gd name="connsiteX8" fmla="*/ 0 w 6926078"/>
              <a:gd name="connsiteY8" fmla="*/ 706005 h 1086546"/>
              <a:gd name="connsiteX9" fmla="*/ 0 w 6926078"/>
              <a:gd name="connsiteY9" fmla="*/ 0 h 1086546"/>
              <a:gd name="connsiteX10" fmla="*/ 6926078 w 6926078"/>
              <a:gd name="connsiteY10" fmla="*/ 0 h 1086546"/>
              <a:gd name="connsiteX11" fmla="*/ 6668903 w 6926078"/>
              <a:gd name="connsiteY11" fmla="*/ 710767 h 1086546"/>
              <a:gd name="connsiteX0" fmla="*/ 6678428 w 6926078"/>
              <a:gd name="connsiteY0" fmla="*/ 710767 h 1086546"/>
              <a:gd name="connsiteX1" fmla="*/ 3830632 w 6926078"/>
              <a:gd name="connsiteY1" fmla="*/ 706005 h 1086546"/>
              <a:gd name="connsiteX2" fmla="*/ 3830632 w 6926078"/>
              <a:gd name="connsiteY2" fmla="*/ 814910 h 1086546"/>
              <a:gd name="connsiteX3" fmla="*/ 3966451 w 6926078"/>
              <a:gd name="connsiteY3" fmla="*/ 814910 h 1086546"/>
              <a:gd name="connsiteX4" fmla="*/ 3694814 w 6926078"/>
              <a:gd name="connsiteY4" fmla="*/ 1086546 h 1086546"/>
              <a:gd name="connsiteX5" fmla="*/ 3423177 w 6926078"/>
              <a:gd name="connsiteY5" fmla="*/ 814910 h 1086546"/>
              <a:gd name="connsiteX6" fmla="*/ 3558995 w 6926078"/>
              <a:gd name="connsiteY6" fmla="*/ 814910 h 1086546"/>
              <a:gd name="connsiteX7" fmla="*/ 3558995 w 6926078"/>
              <a:gd name="connsiteY7" fmla="*/ 706005 h 1086546"/>
              <a:gd name="connsiteX8" fmla="*/ 0 w 6926078"/>
              <a:gd name="connsiteY8" fmla="*/ 706005 h 1086546"/>
              <a:gd name="connsiteX9" fmla="*/ 0 w 6926078"/>
              <a:gd name="connsiteY9" fmla="*/ 0 h 1086546"/>
              <a:gd name="connsiteX10" fmla="*/ 6926078 w 6926078"/>
              <a:gd name="connsiteY10" fmla="*/ 0 h 1086546"/>
              <a:gd name="connsiteX11" fmla="*/ 6678428 w 6926078"/>
              <a:gd name="connsiteY11" fmla="*/ 710767 h 108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26078" h="1086546">
                <a:moveTo>
                  <a:pt x="6678428" y="710767"/>
                </a:moveTo>
                <a:lnTo>
                  <a:pt x="3830632" y="706005"/>
                </a:lnTo>
                <a:lnTo>
                  <a:pt x="3830632" y="814910"/>
                </a:lnTo>
                <a:lnTo>
                  <a:pt x="3966451" y="814910"/>
                </a:lnTo>
                <a:lnTo>
                  <a:pt x="3694814" y="1086546"/>
                </a:lnTo>
                <a:lnTo>
                  <a:pt x="3423177" y="814910"/>
                </a:lnTo>
                <a:lnTo>
                  <a:pt x="3558995" y="814910"/>
                </a:lnTo>
                <a:lnTo>
                  <a:pt x="3558995" y="706005"/>
                </a:lnTo>
                <a:lnTo>
                  <a:pt x="0" y="706005"/>
                </a:lnTo>
                <a:lnTo>
                  <a:pt x="0" y="0"/>
                </a:lnTo>
                <a:lnTo>
                  <a:pt x="6926078" y="0"/>
                </a:lnTo>
                <a:lnTo>
                  <a:pt x="6678428" y="710767"/>
                </a:lnTo>
                <a:close/>
              </a:path>
            </a:pathLst>
          </a:custGeom>
          <a:solidFill>
            <a:srgbClr val="3D71B1"/>
          </a:solidFill>
        </p:spPr>
        <p:style>
          <a:lnRef idx="0">
            <a:schemeClr val="accent1">
              <a:shade val="80000"/>
              <a:hueOff val="0"/>
              <a:satOff val="0"/>
              <a:lumOff val="0"/>
              <a:alphaOff val="0"/>
            </a:schemeClr>
          </a:lnRef>
          <a:fillRef idx="3">
            <a:scrgbClr r="0" g="0" b="0"/>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106679" tIns="106681" rIns="106680" bIns="487222" numCol="1" spcCol="1270" rtlCol="0" anchor="ctr" anchorCtr="0">
            <a:noAutofit/>
          </a:bodyPr>
          <a:lstStyle/>
          <a:p>
            <a:pPr lvl="0" algn="ctr" defTabSz="666750" rtl="0">
              <a:lnSpc>
                <a:spcPct val="100000"/>
              </a:lnSpc>
              <a:spcBef>
                <a:spcPct val="0"/>
              </a:spcBef>
              <a:spcAft>
                <a:spcPts val="0"/>
              </a:spcAft>
            </a:pPr>
            <a:r>
              <a:rPr lang="es-MX" sz="1500" kern="1200" dirty="0" smtClean="0">
                <a:solidFill>
                  <a:schemeClr val="bg1"/>
                </a:solidFill>
                <a:latin typeface="Gotham Bold" pitchFamily="50" charset="0"/>
                <a:ea typeface="Gotham Book"/>
                <a:cs typeface="Gotham Light"/>
              </a:rPr>
              <a:t>REPUTACIÓN</a:t>
            </a:r>
            <a:endParaRPr lang="es" sz="1500" kern="1200" noProof="0" dirty="0" smtClean="0">
              <a:solidFill>
                <a:schemeClr val="bg1"/>
              </a:solidFill>
              <a:latin typeface="Gotham Bold" pitchFamily="50" charset="0"/>
              <a:ea typeface="Gotham Book"/>
              <a:cs typeface="Gotham Light"/>
            </a:endParaRPr>
          </a:p>
          <a:p>
            <a:pPr lvl="0" algn="ctr"/>
            <a:r>
              <a:rPr lang="es-ES" sz="1200" dirty="0" smtClean="0">
                <a:solidFill>
                  <a:schemeClr val="bg1"/>
                </a:solidFill>
                <a:latin typeface="Gotham Book" panose="02000604040000020004" pitchFamily="50" charset="0"/>
              </a:rPr>
              <a:t>Generar confianza</a:t>
            </a:r>
            <a:r>
              <a:rPr lang="es-ES" sz="1200" dirty="0">
                <a:solidFill>
                  <a:schemeClr val="bg1"/>
                </a:solidFill>
                <a:latin typeface="Gotham Book" panose="02000604040000020004" pitchFamily="50" charset="0"/>
              </a:rPr>
              <a:t> </a:t>
            </a:r>
            <a:r>
              <a:rPr lang="es-ES" sz="1200" dirty="0" smtClean="0">
                <a:solidFill>
                  <a:schemeClr val="bg1"/>
                </a:solidFill>
                <a:latin typeface="Gotham Book" panose="02000604040000020004" pitchFamily="50" charset="0"/>
              </a:rPr>
              <a:t>posicionando los valores e historia de las empresas y las personas.</a:t>
            </a:r>
            <a:endParaRPr lang="es" sz="1200" dirty="0">
              <a:solidFill>
                <a:schemeClr val="bg1"/>
              </a:solidFill>
              <a:latin typeface="Gotham Book" panose="02000604040000020004" pitchFamily="50" charset="0"/>
            </a:endParaRPr>
          </a:p>
        </p:txBody>
      </p:sp>
      <p:sp>
        <p:nvSpPr>
          <p:cNvPr id="7" name="Forma libre 6"/>
          <p:cNvSpPr/>
          <p:nvPr/>
        </p:nvSpPr>
        <p:spPr>
          <a:xfrm>
            <a:off x="0" y="1921267"/>
            <a:ext cx="7274103" cy="1058366"/>
          </a:xfrm>
          <a:custGeom>
            <a:avLst/>
            <a:gdLst>
              <a:gd name="connsiteX0" fmla="*/ 0 w 7389628"/>
              <a:gd name="connsiteY0" fmla="*/ 380542 h 1086548"/>
              <a:gd name="connsiteX1" fmla="*/ 3558996 w 7389628"/>
              <a:gd name="connsiteY1" fmla="*/ 380542 h 1086548"/>
              <a:gd name="connsiteX2" fmla="*/ 3558996 w 7389628"/>
              <a:gd name="connsiteY2" fmla="*/ 271637 h 1086548"/>
              <a:gd name="connsiteX3" fmla="*/ 3423177 w 7389628"/>
              <a:gd name="connsiteY3" fmla="*/ 271637 h 1086548"/>
              <a:gd name="connsiteX4" fmla="*/ 3694814 w 7389628"/>
              <a:gd name="connsiteY4" fmla="*/ 0 h 1086548"/>
              <a:gd name="connsiteX5" fmla="*/ 3966451 w 7389628"/>
              <a:gd name="connsiteY5" fmla="*/ 271637 h 1086548"/>
              <a:gd name="connsiteX6" fmla="*/ 3830633 w 7389628"/>
              <a:gd name="connsiteY6" fmla="*/ 271637 h 1086548"/>
              <a:gd name="connsiteX7" fmla="*/ 3830633 w 7389628"/>
              <a:gd name="connsiteY7" fmla="*/ 380542 h 1086548"/>
              <a:gd name="connsiteX8" fmla="*/ 7389628 w 7389628"/>
              <a:gd name="connsiteY8" fmla="*/ 380542 h 1086548"/>
              <a:gd name="connsiteX9" fmla="*/ 7389628 w 7389628"/>
              <a:gd name="connsiteY9" fmla="*/ 1086548 h 1086548"/>
              <a:gd name="connsiteX10" fmla="*/ 0 w 7389628"/>
              <a:gd name="connsiteY10" fmla="*/ 1086548 h 1086548"/>
              <a:gd name="connsiteX11" fmla="*/ 0 w 7389628"/>
              <a:gd name="connsiteY11" fmla="*/ 380542 h 1086548"/>
              <a:gd name="connsiteX0" fmla="*/ 7389628 w 7389628"/>
              <a:gd name="connsiteY0" fmla="*/ 706005 h 1086546"/>
              <a:gd name="connsiteX1" fmla="*/ 3830632 w 7389628"/>
              <a:gd name="connsiteY1" fmla="*/ 706005 h 1086546"/>
              <a:gd name="connsiteX2" fmla="*/ 3830632 w 7389628"/>
              <a:gd name="connsiteY2" fmla="*/ 814910 h 1086546"/>
              <a:gd name="connsiteX3" fmla="*/ 3966451 w 7389628"/>
              <a:gd name="connsiteY3" fmla="*/ 814910 h 1086546"/>
              <a:gd name="connsiteX4" fmla="*/ 3694814 w 7389628"/>
              <a:gd name="connsiteY4" fmla="*/ 1086546 h 1086546"/>
              <a:gd name="connsiteX5" fmla="*/ 3423177 w 7389628"/>
              <a:gd name="connsiteY5" fmla="*/ 814910 h 1086546"/>
              <a:gd name="connsiteX6" fmla="*/ 3558995 w 7389628"/>
              <a:gd name="connsiteY6" fmla="*/ 814910 h 1086546"/>
              <a:gd name="connsiteX7" fmla="*/ 3558995 w 7389628"/>
              <a:gd name="connsiteY7" fmla="*/ 706005 h 1086546"/>
              <a:gd name="connsiteX8" fmla="*/ 0 w 7389628"/>
              <a:gd name="connsiteY8" fmla="*/ 706005 h 1086546"/>
              <a:gd name="connsiteX9" fmla="*/ 0 w 7389628"/>
              <a:gd name="connsiteY9" fmla="*/ 0 h 1086546"/>
              <a:gd name="connsiteX10" fmla="*/ 7319778 w 7389628"/>
              <a:gd name="connsiteY10" fmla="*/ 0 h 1086546"/>
              <a:gd name="connsiteX11" fmla="*/ 7389628 w 7389628"/>
              <a:gd name="connsiteY11" fmla="*/ 706005 h 1086546"/>
              <a:gd name="connsiteX0" fmla="*/ 7078478 w 7319778"/>
              <a:gd name="connsiteY0" fmla="*/ 706005 h 1086546"/>
              <a:gd name="connsiteX1" fmla="*/ 3830632 w 7319778"/>
              <a:gd name="connsiteY1" fmla="*/ 706005 h 1086546"/>
              <a:gd name="connsiteX2" fmla="*/ 3830632 w 7319778"/>
              <a:gd name="connsiteY2" fmla="*/ 814910 h 1086546"/>
              <a:gd name="connsiteX3" fmla="*/ 3966451 w 7319778"/>
              <a:gd name="connsiteY3" fmla="*/ 814910 h 1086546"/>
              <a:gd name="connsiteX4" fmla="*/ 3694814 w 7319778"/>
              <a:gd name="connsiteY4" fmla="*/ 1086546 h 1086546"/>
              <a:gd name="connsiteX5" fmla="*/ 3423177 w 7319778"/>
              <a:gd name="connsiteY5" fmla="*/ 814910 h 1086546"/>
              <a:gd name="connsiteX6" fmla="*/ 3558995 w 7319778"/>
              <a:gd name="connsiteY6" fmla="*/ 814910 h 1086546"/>
              <a:gd name="connsiteX7" fmla="*/ 3558995 w 7319778"/>
              <a:gd name="connsiteY7" fmla="*/ 706005 h 1086546"/>
              <a:gd name="connsiteX8" fmla="*/ 0 w 7319778"/>
              <a:gd name="connsiteY8" fmla="*/ 706005 h 1086546"/>
              <a:gd name="connsiteX9" fmla="*/ 0 w 7319778"/>
              <a:gd name="connsiteY9" fmla="*/ 0 h 1086546"/>
              <a:gd name="connsiteX10" fmla="*/ 7319778 w 7319778"/>
              <a:gd name="connsiteY10" fmla="*/ 0 h 1086546"/>
              <a:gd name="connsiteX11" fmla="*/ 7078478 w 7319778"/>
              <a:gd name="connsiteY11" fmla="*/ 706005 h 1086546"/>
              <a:gd name="connsiteX0" fmla="*/ 7073715 w 7319778"/>
              <a:gd name="connsiteY0" fmla="*/ 706005 h 1086546"/>
              <a:gd name="connsiteX1" fmla="*/ 3830632 w 7319778"/>
              <a:gd name="connsiteY1" fmla="*/ 706005 h 1086546"/>
              <a:gd name="connsiteX2" fmla="*/ 3830632 w 7319778"/>
              <a:gd name="connsiteY2" fmla="*/ 814910 h 1086546"/>
              <a:gd name="connsiteX3" fmla="*/ 3966451 w 7319778"/>
              <a:gd name="connsiteY3" fmla="*/ 814910 h 1086546"/>
              <a:gd name="connsiteX4" fmla="*/ 3694814 w 7319778"/>
              <a:gd name="connsiteY4" fmla="*/ 1086546 h 1086546"/>
              <a:gd name="connsiteX5" fmla="*/ 3423177 w 7319778"/>
              <a:gd name="connsiteY5" fmla="*/ 814910 h 1086546"/>
              <a:gd name="connsiteX6" fmla="*/ 3558995 w 7319778"/>
              <a:gd name="connsiteY6" fmla="*/ 814910 h 1086546"/>
              <a:gd name="connsiteX7" fmla="*/ 3558995 w 7319778"/>
              <a:gd name="connsiteY7" fmla="*/ 706005 h 1086546"/>
              <a:gd name="connsiteX8" fmla="*/ 0 w 7319778"/>
              <a:gd name="connsiteY8" fmla="*/ 706005 h 1086546"/>
              <a:gd name="connsiteX9" fmla="*/ 0 w 7319778"/>
              <a:gd name="connsiteY9" fmla="*/ 0 h 1086546"/>
              <a:gd name="connsiteX10" fmla="*/ 7319778 w 7319778"/>
              <a:gd name="connsiteY10" fmla="*/ 0 h 1086546"/>
              <a:gd name="connsiteX11" fmla="*/ 7073715 w 7319778"/>
              <a:gd name="connsiteY11" fmla="*/ 706005 h 108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19778" h="1086546">
                <a:moveTo>
                  <a:pt x="7073715" y="706005"/>
                </a:moveTo>
                <a:lnTo>
                  <a:pt x="3830632" y="706005"/>
                </a:lnTo>
                <a:lnTo>
                  <a:pt x="3830632" y="814910"/>
                </a:lnTo>
                <a:lnTo>
                  <a:pt x="3966451" y="814910"/>
                </a:lnTo>
                <a:lnTo>
                  <a:pt x="3694814" y="1086546"/>
                </a:lnTo>
                <a:lnTo>
                  <a:pt x="3423177" y="814910"/>
                </a:lnTo>
                <a:lnTo>
                  <a:pt x="3558995" y="814910"/>
                </a:lnTo>
                <a:lnTo>
                  <a:pt x="3558995" y="706005"/>
                </a:lnTo>
                <a:lnTo>
                  <a:pt x="0" y="706005"/>
                </a:lnTo>
                <a:lnTo>
                  <a:pt x="0" y="0"/>
                </a:lnTo>
                <a:lnTo>
                  <a:pt x="7319778" y="0"/>
                </a:lnTo>
                <a:lnTo>
                  <a:pt x="7073715" y="706005"/>
                </a:lnTo>
                <a:close/>
              </a:path>
            </a:pathLst>
          </a:custGeom>
          <a:solidFill>
            <a:srgbClr val="2E5686"/>
          </a:solidFill>
        </p:spPr>
        <p:style>
          <a:lnRef idx="0">
            <a:schemeClr val="accent1">
              <a:shade val="80000"/>
              <a:hueOff val="0"/>
              <a:satOff val="0"/>
              <a:lumOff val="0"/>
              <a:alphaOff val="0"/>
            </a:schemeClr>
          </a:lnRef>
          <a:fillRef idx="3">
            <a:scrgbClr r="0" g="0" b="0"/>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106679" tIns="106681" rIns="106680" bIns="487223" numCol="1" spcCol="1270" rtlCol="0" anchor="ctr" anchorCtr="0">
            <a:noAutofit/>
          </a:bodyPr>
          <a:lstStyle/>
          <a:p>
            <a:pPr lvl="0" algn="ctr" defTabSz="666750" rtl="0">
              <a:lnSpc>
                <a:spcPct val="90000"/>
              </a:lnSpc>
              <a:spcBef>
                <a:spcPct val="0"/>
              </a:spcBef>
              <a:spcAft>
                <a:spcPts val="0"/>
              </a:spcAft>
            </a:pPr>
            <a:r>
              <a:rPr lang="es-MX" sz="1500" kern="1200" dirty="0" smtClean="0">
                <a:solidFill>
                  <a:schemeClr val="bg1"/>
                </a:solidFill>
                <a:latin typeface="Gotham Bold" pitchFamily="50" charset="0"/>
                <a:ea typeface="Gotham Book"/>
                <a:cs typeface="Gotham Light"/>
              </a:rPr>
              <a:t>CREDIBILIDAD</a:t>
            </a:r>
            <a:endParaRPr lang="es" sz="1500" kern="1200" noProof="0" dirty="0" smtClean="0">
              <a:solidFill>
                <a:schemeClr val="bg1"/>
              </a:solidFill>
              <a:latin typeface="Gotham Bold" pitchFamily="50" charset="0"/>
              <a:ea typeface="Gotham Book"/>
              <a:cs typeface="Gotham Light"/>
            </a:endParaRPr>
          </a:p>
          <a:p>
            <a:pPr algn="ctr"/>
            <a:r>
              <a:rPr lang="es-ES" sz="1200" dirty="0" smtClean="0">
                <a:solidFill>
                  <a:schemeClr val="bg1"/>
                </a:solidFill>
                <a:latin typeface="Gotham Book" panose="02000604040000020004" pitchFamily="50" charset="0"/>
              </a:rPr>
              <a:t>Posicionar los atributos de ambos laboratorios frente </a:t>
            </a:r>
            <a:r>
              <a:rPr lang="es-ES" sz="1200" dirty="0">
                <a:solidFill>
                  <a:schemeClr val="bg1"/>
                </a:solidFill>
                <a:latin typeface="Gotham Book" panose="02000604040000020004" pitchFamily="50" charset="0"/>
              </a:rPr>
              <a:t>a sus </a:t>
            </a:r>
            <a:r>
              <a:rPr lang="es-ES" sz="1200" dirty="0" smtClean="0">
                <a:solidFill>
                  <a:schemeClr val="bg1"/>
                </a:solidFill>
                <a:latin typeface="Gotham Book" panose="02000604040000020004" pitchFamily="50" charset="0"/>
              </a:rPr>
              <a:t>audiencias específicas</a:t>
            </a:r>
            <a:r>
              <a:rPr lang="es-MX" sz="1200" dirty="0" smtClean="0">
                <a:solidFill>
                  <a:schemeClr val="bg1"/>
                </a:solidFill>
                <a:latin typeface="Gotham Book" panose="02000604040000020004" pitchFamily="50" charset="0"/>
              </a:rPr>
              <a:t>.</a:t>
            </a:r>
            <a:endParaRPr lang="es" sz="1200" dirty="0">
              <a:solidFill>
                <a:schemeClr val="bg1"/>
              </a:solidFill>
              <a:latin typeface="Gotham Book" panose="02000604040000020004" pitchFamily="50" charset="0"/>
            </a:endParaRPr>
          </a:p>
        </p:txBody>
      </p:sp>
      <p:sp>
        <p:nvSpPr>
          <p:cNvPr id="8" name="Forma libre 7"/>
          <p:cNvSpPr/>
          <p:nvPr/>
        </p:nvSpPr>
        <p:spPr>
          <a:xfrm>
            <a:off x="2" y="817134"/>
            <a:ext cx="7664519" cy="1086548"/>
          </a:xfrm>
          <a:custGeom>
            <a:avLst/>
            <a:gdLst>
              <a:gd name="connsiteX0" fmla="*/ 0 w 7389628"/>
              <a:gd name="connsiteY0" fmla="*/ 380542 h 1086548"/>
              <a:gd name="connsiteX1" fmla="*/ 3558996 w 7389628"/>
              <a:gd name="connsiteY1" fmla="*/ 380542 h 1086548"/>
              <a:gd name="connsiteX2" fmla="*/ 3558996 w 7389628"/>
              <a:gd name="connsiteY2" fmla="*/ 271637 h 1086548"/>
              <a:gd name="connsiteX3" fmla="*/ 3423177 w 7389628"/>
              <a:gd name="connsiteY3" fmla="*/ 271637 h 1086548"/>
              <a:gd name="connsiteX4" fmla="*/ 3694814 w 7389628"/>
              <a:gd name="connsiteY4" fmla="*/ 0 h 1086548"/>
              <a:gd name="connsiteX5" fmla="*/ 3966451 w 7389628"/>
              <a:gd name="connsiteY5" fmla="*/ 271637 h 1086548"/>
              <a:gd name="connsiteX6" fmla="*/ 3830633 w 7389628"/>
              <a:gd name="connsiteY6" fmla="*/ 271637 h 1086548"/>
              <a:gd name="connsiteX7" fmla="*/ 3830633 w 7389628"/>
              <a:gd name="connsiteY7" fmla="*/ 380542 h 1086548"/>
              <a:gd name="connsiteX8" fmla="*/ 7389628 w 7389628"/>
              <a:gd name="connsiteY8" fmla="*/ 380542 h 1086548"/>
              <a:gd name="connsiteX9" fmla="*/ 7389628 w 7389628"/>
              <a:gd name="connsiteY9" fmla="*/ 1086548 h 1086548"/>
              <a:gd name="connsiteX10" fmla="*/ 0 w 7389628"/>
              <a:gd name="connsiteY10" fmla="*/ 1086548 h 1086548"/>
              <a:gd name="connsiteX11" fmla="*/ 0 w 7389628"/>
              <a:gd name="connsiteY11" fmla="*/ 380542 h 1086548"/>
              <a:gd name="connsiteX0" fmla="*/ 7492370 w 7492370"/>
              <a:gd name="connsiteY0" fmla="*/ 706005 h 1086546"/>
              <a:gd name="connsiteX1" fmla="*/ 3830632 w 7492370"/>
              <a:gd name="connsiteY1" fmla="*/ 706005 h 1086546"/>
              <a:gd name="connsiteX2" fmla="*/ 3830632 w 7492370"/>
              <a:gd name="connsiteY2" fmla="*/ 814910 h 1086546"/>
              <a:gd name="connsiteX3" fmla="*/ 3966451 w 7492370"/>
              <a:gd name="connsiteY3" fmla="*/ 814910 h 1086546"/>
              <a:gd name="connsiteX4" fmla="*/ 3694814 w 7492370"/>
              <a:gd name="connsiteY4" fmla="*/ 1086546 h 1086546"/>
              <a:gd name="connsiteX5" fmla="*/ 3423177 w 7492370"/>
              <a:gd name="connsiteY5" fmla="*/ 814910 h 1086546"/>
              <a:gd name="connsiteX6" fmla="*/ 3558995 w 7492370"/>
              <a:gd name="connsiteY6" fmla="*/ 814910 h 1086546"/>
              <a:gd name="connsiteX7" fmla="*/ 3558995 w 7492370"/>
              <a:gd name="connsiteY7" fmla="*/ 706005 h 1086546"/>
              <a:gd name="connsiteX8" fmla="*/ 0 w 7492370"/>
              <a:gd name="connsiteY8" fmla="*/ 706005 h 1086546"/>
              <a:gd name="connsiteX9" fmla="*/ 0 w 7492370"/>
              <a:gd name="connsiteY9" fmla="*/ 0 h 1086546"/>
              <a:gd name="connsiteX10" fmla="*/ 7389628 w 7492370"/>
              <a:gd name="connsiteY10" fmla="*/ 0 h 1086546"/>
              <a:gd name="connsiteX11" fmla="*/ 7492370 w 7492370"/>
              <a:gd name="connsiteY11" fmla="*/ 706005 h 1086546"/>
              <a:gd name="connsiteX0" fmla="*/ 7492370 w 7708127"/>
              <a:gd name="connsiteY0" fmla="*/ 706005 h 1086546"/>
              <a:gd name="connsiteX1" fmla="*/ 3830632 w 7708127"/>
              <a:gd name="connsiteY1" fmla="*/ 706005 h 1086546"/>
              <a:gd name="connsiteX2" fmla="*/ 3830632 w 7708127"/>
              <a:gd name="connsiteY2" fmla="*/ 814910 h 1086546"/>
              <a:gd name="connsiteX3" fmla="*/ 3966451 w 7708127"/>
              <a:gd name="connsiteY3" fmla="*/ 814910 h 1086546"/>
              <a:gd name="connsiteX4" fmla="*/ 3694814 w 7708127"/>
              <a:gd name="connsiteY4" fmla="*/ 1086546 h 1086546"/>
              <a:gd name="connsiteX5" fmla="*/ 3423177 w 7708127"/>
              <a:gd name="connsiteY5" fmla="*/ 814910 h 1086546"/>
              <a:gd name="connsiteX6" fmla="*/ 3558995 w 7708127"/>
              <a:gd name="connsiteY6" fmla="*/ 814910 h 1086546"/>
              <a:gd name="connsiteX7" fmla="*/ 3558995 w 7708127"/>
              <a:gd name="connsiteY7" fmla="*/ 706005 h 1086546"/>
              <a:gd name="connsiteX8" fmla="*/ 0 w 7708127"/>
              <a:gd name="connsiteY8" fmla="*/ 706005 h 1086546"/>
              <a:gd name="connsiteX9" fmla="*/ 0 w 7708127"/>
              <a:gd name="connsiteY9" fmla="*/ 0 h 1086546"/>
              <a:gd name="connsiteX10" fmla="*/ 7708127 w 7708127"/>
              <a:gd name="connsiteY10" fmla="*/ 10274 h 1086546"/>
              <a:gd name="connsiteX11" fmla="*/ 7492370 w 7708127"/>
              <a:gd name="connsiteY11" fmla="*/ 706005 h 1086546"/>
              <a:gd name="connsiteX0" fmla="*/ 7492370 w 7720827"/>
              <a:gd name="connsiteY0" fmla="*/ 706005 h 1086546"/>
              <a:gd name="connsiteX1" fmla="*/ 3830632 w 7720827"/>
              <a:gd name="connsiteY1" fmla="*/ 706005 h 1086546"/>
              <a:gd name="connsiteX2" fmla="*/ 3830632 w 7720827"/>
              <a:gd name="connsiteY2" fmla="*/ 814910 h 1086546"/>
              <a:gd name="connsiteX3" fmla="*/ 3966451 w 7720827"/>
              <a:gd name="connsiteY3" fmla="*/ 814910 h 1086546"/>
              <a:gd name="connsiteX4" fmla="*/ 3694814 w 7720827"/>
              <a:gd name="connsiteY4" fmla="*/ 1086546 h 1086546"/>
              <a:gd name="connsiteX5" fmla="*/ 3423177 w 7720827"/>
              <a:gd name="connsiteY5" fmla="*/ 814910 h 1086546"/>
              <a:gd name="connsiteX6" fmla="*/ 3558995 w 7720827"/>
              <a:gd name="connsiteY6" fmla="*/ 814910 h 1086546"/>
              <a:gd name="connsiteX7" fmla="*/ 3558995 w 7720827"/>
              <a:gd name="connsiteY7" fmla="*/ 706005 h 1086546"/>
              <a:gd name="connsiteX8" fmla="*/ 0 w 7720827"/>
              <a:gd name="connsiteY8" fmla="*/ 706005 h 1086546"/>
              <a:gd name="connsiteX9" fmla="*/ 0 w 7720827"/>
              <a:gd name="connsiteY9" fmla="*/ 0 h 1086546"/>
              <a:gd name="connsiteX10" fmla="*/ 7720827 w 7720827"/>
              <a:gd name="connsiteY10" fmla="*/ 3924 h 1086546"/>
              <a:gd name="connsiteX11" fmla="*/ 7492370 w 7720827"/>
              <a:gd name="connsiteY11" fmla="*/ 706005 h 1086546"/>
              <a:gd name="connsiteX0" fmla="*/ 7441570 w 7720827"/>
              <a:gd name="connsiteY0" fmla="*/ 706005 h 1086546"/>
              <a:gd name="connsiteX1" fmla="*/ 3830632 w 7720827"/>
              <a:gd name="connsiteY1" fmla="*/ 706005 h 1086546"/>
              <a:gd name="connsiteX2" fmla="*/ 3830632 w 7720827"/>
              <a:gd name="connsiteY2" fmla="*/ 814910 h 1086546"/>
              <a:gd name="connsiteX3" fmla="*/ 3966451 w 7720827"/>
              <a:gd name="connsiteY3" fmla="*/ 814910 h 1086546"/>
              <a:gd name="connsiteX4" fmla="*/ 3694814 w 7720827"/>
              <a:gd name="connsiteY4" fmla="*/ 1086546 h 1086546"/>
              <a:gd name="connsiteX5" fmla="*/ 3423177 w 7720827"/>
              <a:gd name="connsiteY5" fmla="*/ 814910 h 1086546"/>
              <a:gd name="connsiteX6" fmla="*/ 3558995 w 7720827"/>
              <a:gd name="connsiteY6" fmla="*/ 814910 h 1086546"/>
              <a:gd name="connsiteX7" fmla="*/ 3558995 w 7720827"/>
              <a:gd name="connsiteY7" fmla="*/ 706005 h 1086546"/>
              <a:gd name="connsiteX8" fmla="*/ 0 w 7720827"/>
              <a:gd name="connsiteY8" fmla="*/ 706005 h 1086546"/>
              <a:gd name="connsiteX9" fmla="*/ 0 w 7720827"/>
              <a:gd name="connsiteY9" fmla="*/ 0 h 1086546"/>
              <a:gd name="connsiteX10" fmla="*/ 7720827 w 7720827"/>
              <a:gd name="connsiteY10" fmla="*/ 3924 h 1086546"/>
              <a:gd name="connsiteX11" fmla="*/ 7441570 w 7720827"/>
              <a:gd name="connsiteY11" fmla="*/ 706005 h 1086546"/>
              <a:gd name="connsiteX0" fmla="*/ 7441570 w 7663677"/>
              <a:gd name="connsiteY0" fmla="*/ 706005 h 1086546"/>
              <a:gd name="connsiteX1" fmla="*/ 3830632 w 7663677"/>
              <a:gd name="connsiteY1" fmla="*/ 706005 h 1086546"/>
              <a:gd name="connsiteX2" fmla="*/ 3830632 w 7663677"/>
              <a:gd name="connsiteY2" fmla="*/ 814910 h 1086546"/>
              <a:gd name="connsiteX3" fmla="*/ 3966451 w 7663677"/>
              <a:gd name="connsiteY3" fmla="*/ 814910 h 1086546"/>
              <a:gd name="connsiteX4" fmla="*/ 3694814 w 7663677"/>
              <a:gd name="connsiteY4" fmla="*/ 1086546 h 1086546"/>
              <a:gd name="connsiteX5" fmla="*/ 3423177 w 7663677"/>
              <a:gd name="connsiteY5" fmla="*/ 814910 h 1086546"/>
              <a:gd name="connsiteX6" fmla="*/ 3558995 w 7663677"/>
              <a:gd name="connsiteY6" fmla="*/ 814910 h 1086546"/>
              <a:gd name="connsiteX7" fmla="*/ 3558995 w 7663677"/>
              <a:gd name="connsiteY7" fmla="*/ 706005 h 1086546"/>
              <a:gd name="connsiteX8" fmla="*/ 0 w 7663677"/>
              <a:gd name="connsiteY8" fmla="*/ 706005 h 1086546"/>
              <a:gd name="connsiteX9" fmla="*/ 0 w 7663677"/>
              <a:gd name="connsiteY9" fmla="*/ 0 h 1086546"/>
              <a:gd name="connsiteX10" fmla="*/ 7663677 w 7663677"/>
              <a:gd name="connsiteY10" fmla="*/ 3924 h 1086546"/>
              <a:gd name="connsiteX11" fmla="*/ 7441570 w 7663677"/>
              <a:gd name="connsiteY11" fmla="*/ 706005 h 1086546"/>
              <a:gd name="connsiteX0" fmla="*/ 7441570 w 7673202"/>
              <a:gd name="connsiteY0" fmla="*/ 706005 h 1086546"/>
              <a:gd name="connsiteX1" fmla="*/ 3830632 w 7673202"/>
              <a:gd name="connsiteY1" fmla="*/ 706005 h 1086546"/>
              <a:gd name="connsiteX2" fmla="*/ 3830632 w 7673202"/>
              <a:gd name="connsiteY2" fmla="*/ 814910 h 1086546"/>
              <a:gd name="connsiteX3" fmla="*/ 3966451 w 7673202"/>
              <a:gd name="connsiteY3" fmla="*/ 814910 h 1086546"/>
              <a:gd name="connsiteX4" fmla="*/ 3694814 w 7673202"/>
              <a:gd name="connsiteY4" fmla="*/ 1086546 h 1086546"/>
              <a:gd name="connsiteX5" fmla="*/ 3423177 w 7673202"/>
              <a:gd name="connsiteY5" fmla="*/ 814910 h 1086546"/>
              <a:gd name="connsiteX6" fmla="*/ 3558995 w 7673202"/>
              <a:gd name="connsiteY6" fmla="*/ 814910 h 1086546"/>
              <a:gd name="connsiteX7" fmla="*/ 3558995 w 7673202"/>
              <a:gd name="connsiteY7" fmla="*/ 706005 h 1086546"/>
              <a:gd name="connsiteX8" fmla="*/ 0 w 7673202"/>
              <a:gd name="connsiteY8" fmla="*/ 706005 h 1086546"/>
              <a:gd name="connsiteX9" fmla="*/ 0 w 7673202"/>
              <a:gd name="connsiteY9" fmla="*/ 0 h 1086546"/>
              <a:gd name="connsiteX10" fmla="*/ 7673202 w 7673202"/>
              <a:gd name="connsiteY10" fmla="*/ 3924 h 1086546"/>
              <a:gd name="connsiteX11" fmla="*/ 7441570 w 7673202"/>
              <a:gd name="connsiteY11" fmla="*/ 706005 h 1086546"/>
              <a:gd name="connsiteX0" fmla="*/ 7441570 w 7676377"/>
              <a:gd name="connsiteY0" fmla="*/ 706005 h 1086546"/>
              <a:gd name="connsiteX1" fmla="*/ 3830632 w 7676377"/>
              <a:gd name="connsiteY1" fmla="*/ 706005 h 1086546"/>
              <a:gd name="connsiteX2" fmla="*/ 3830632 w 7676377"/>
              <a:gd name="connsiteY2" fmla="*/ 814910 h 1086546"/>
              <a:gd name="connsiteX3" fmla="*/ 3966451 w 7676377"/>
              <a:gd name="connsiteY3" fmla="*/ 814910 h 1086546"/>
              <a:gd name="connsiteX4" fmla="*/ 3694814 w 7676377"/>
              <a:gd name="connsiteY4" fmla="*/ 1086546 h 1086546"/>
              <a:gd name="connsiteX5" fmla="*/ 3423177 w 7676377"/>
              <a:gd name="connsiteY5" fmla="*/ 814910 h 1086546"/>
              <a:gd name="connsiteX6" fmla="*/ 3558995 w 7676377"/>
              <a:gd name="connsiteY6" fmla="*/ 814910 h 1086546"/>
              <a:gd name="connsiteX7" fmla="*/ 3558995 w 7676377"/>
              <a:gd name="connsiteY7" fmla="*/ 706005 h 1086546"/>
              <a:gd name="connsiteX8" fmla="*/ 0 w 7676377"/>
              <a:gd name="connsiteY8" fmla="*/ 706005 h 1086546"/>
              <a:gd name="connsiteX9" fmla="*/ 0 w 7676377"/>
              <a:gd name="connsiteY9" fmla="*/ 0 h 1086546"/>
              <a:gd name="connsiteX10" fmla="*/ 7676377 w 7676377"/>
              <a:gd name="connsiteY10" fmla="*/ 3924 h 1086546"/>
              <a:gd name="connsiteX11" fmla="*/ 7441570 w 7676377"/>
              <a:gd name="connsiteY11" fmla="*/ 706005 h 1086546"/>
              <a:gd name="connsiteX0" fmla="*/ 7441570 w 7681140"/>
              <a:gd name="connsiteY0" fmla="*/ 706005 h 1086546"/>
              <a:gd name="connsiteX1" fmla="*/ 3830632 w 7681140"/>
              <a:gd name="connsiteY1" fmla="*/ 706005 h 1086546"/>
              <a:gd name="connsiteX2" fmla="*/ 3830632 w 7681140"/>
              <a:gd name="connsiteY2" fmla="*/ 814910 h 1086546"/>
              <a:gd name="connsiteX3" fmla="*/ 3966451 w 7681140"/>
              <a:gd name="connsiteY3" fmla="*/ 814910 h 1086546"/>
              <a:gd name="connsiteX4" fmla="*/ 3694814 w 7681140"/>
              <a:gd name="connsiteY4" fmla="*/ 1086546 h 1086546"/>
              <a:gd name="connsiteX5" fmla="*/ 3423177 w 7681140"/>
              <a:gd name="connsiteY5" fmla="*/ 814910 h 1086546"/>
              <a:gd name="connsiteX6" fmla="*/ 3558995 w 7681140"/>
              <a:gd name="connsiteY6" fmla="*/ 814910 h 1086546"/>
              <a:gd name="connsiteX7" fmla="*/ 3558995 w 7681140"/>
              <a:gd name="connsiteY7" fmla="*/ 706005 h 1086546"/>
              <a:gd name="connsiteX8" fmla="*/ 0 w 7681140"/>
              <a:gd name="connsiteY8" fmla="*/ 706005 h 1086546"/>
              <a:gd name="connsiteX9" fmla="*/ 0 w 7681140"/>
              <a:gd name="connsiteY9" fmla="*/ 0 h 1086546"/>
              <a:gd name="connsiteX10" fmla="*/ 7681140 w 7681140"/>
              <a:gd name="connsiteY10" fmla="*/ 3924 h 1086546"/>
              <a:gd name="connsiteX11" fmla="*/ 7441570 w 7681140"/>
              <a:gd name="connsiteY11" fmla="*/ 706005 h 108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81140" h="1086546">
                <a:moveTo>
                  <a:pt x="7441570" y="706005"/>
                </a:moveTo>
                <a:lnTo>
                  <a:pt x="3830632" y="706005"/>
                </a:lnTo>
                <a:lnTo>
                  <a:pt x="3830632" y="814910"/>
                </a:lnTo>
                <a:lnTo>
                  <a:pt x="3966451" y="814910"/>
                </a:lnTo>
                <a:lnTo>
                  <a:pt x="3694814" y="1086546"/>
                </a:lnTo>
                <a:lnTo>
                  <a:pt x="3423177" y="814910"/>
                </a:lnTo>
                <a:lnTo>
                  <a:pt x="3558995" y="814910"/>
                </a:lnTo>
                <a:lnTo>
                  <a:pt x="3558995" y="706005"/>
                </a:lnTo>
                <a:lnTo>
                  <a:pt x="0" y="706005"/>
                </a:lnTo>
                <a:lnTo>
                  <a:pt x="0" y="0"/>
                </a:lnTo>
                <a:lnTo>
                  <a:pt x="7681140" y="3924"/>
                </a:lnTo>
                <a:lnTo>
                  <a:pt x="7441570" y="706005"/>
                </a:lnTo>
                <a:close/>
              </a:path>
            </a:pathLst>
          </a:custGeom>
          <a:solidFill>
            <a:srgbClr val="1E3858"/>
          </a:solidFill>
        </p:spPr>
        <p:style>
          <a:lnRef idx="0">
            <a:schemeClr val="accent1">
              <a:shade val="80000"/>
              <a:hueOff val="0"/>
              <a:satOff val="0"/>
              <a:lumOff val="0"/>
              <a:alphaOff val="0"/>
            </a:schemeClr>
          </a:lnRef>
          <a:fillRef idx="3">
            <a:scrgbClr r="0" g="0" b="0"/>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106679" tIns="106681" rIns="106680" bIns="487223" numCol="1" spcCol="1270" rtlCol="0" anchor="ctr" anchorCtr="0">
            <a:noAutofit/>
          </a:bodyPr>
          <a:lstStyle/>
          <a:p>
            <a:pPr lvl="0" algn="ctr" defTabSz="666750" rtl="0">
              <a:lnSpc>
                <a:spcPct val="90000"/>
              </a:lnSpc>
              <a:spcBef>
                <a:spcPct val="0"/>
              </a:spcBef>
              <a:spcAft>
                <a:spcPts val="0"/>
              </a:spcAft>
            </a:pPr>
            <a:r>
              <a:rPr lang="es-MX" sz="1500" kern="1200" dirty="0" smtClean="0">
                <a:solidFill>
                  <a:schemeClr val="bg1"/>
                </a:solidFill>
                <a:latin typeface="Gotham Bold" pitchFamily="50" charset="0"/>
                <a:ea typeface="Gotham Book"/>
                <a:cs typeface="Gotham Light"/>
              </a:rPr>
              <a:t>VISIBILIDAD Y RECONOCIMIENTO</a:t>
            </a:r>
            <a:endParaRPr lang="es" sz="1500" kern="1200" noProof="0" dirty="0" smtClean="0">
              <a:solidFill>
                <a:schemeClr val="bg1"/>
              </a:solidFill>
              <a:latin typeface="Gotham Bold" pitchFamily="50" charset="0"/>
              <a:ea typeface="Gotham Book"/>
              <a:cs typeface="Gotham Light"/>
              <a:sym typeface="Gotham Book" panose="02000604040000020004" pitchFamily="50" charset="0"/>
            </a:endParaRPr>
          </a:p>
          <a:p>
            <a:pPr lvl="0" algn="ctr"/>
            <a:r>
              <a:rPr lang="es-ES" sz="1200" dirty="0" smtClean="0">
                <a:solidFill>
                  <a:schemeClr val="bg1"/>
                </a:solidFill>
                <a:latin typeface="Gotham Book" panose="02000604040000020004" pitchFamily="50" charset="0"/>
              </a:rPr>
              <a:t>Aumentar la presencia de </a:t>
            </a:r>
            <a:r>
              <a:rPr lang="es-ES" sz="1200" dirty="0">
                <a:solidFill>
                  <a:schemeClr val="bg1"/>
                </a:solidFill>
                <a:latin typeface="Gotham Book" panose="02000604040000020004" pitchFamily="50" charset="0"/>
              </a:rPr>
              <a:t>las marcas </a:t>
            </a:r>
            <a:r>
              <a:rPr lang="es-ES" sz="1200" dirty="0" smtClean="0">
                <a:solidFill>
                  <a:schemeClr val="bg1"/>
                </a:solidFill>
                <a:latin typeface="Gotham Bold" pitchFamily="50" charset="0"/>
              </a:rPr>
              <a:t>STENDHAL &amp; MAYPO </a:t>
            </a:r>
            <a:r>
              <a:rPr lang="es-ES" sz="1200" dirty="0" smtClean="0">
                <a:solidFill>
                  <a:schemeClr val="bg1"/>
                </a:solidFill>
                <a:latin typeface="Gotham Book" panose="02000604040000020004" pitchFamily="50" charset="0"/>
              </a:rPr>
              <a:t>en el radar de la opinión pública.</a:t>
            </a:r>
            <a:endParaRPr lang="es" sz="1200" dirty="0">
              <a:solidFill>
                <a:schemeClr val="bg1"/>
              </a:solidFill>
              <a:latin typeface="Gotham Book" panose="02000604040000020004" pitchFamily="50" charset="0"/>
              <a:sym typeface="Gotham Book" panose="02000604040000020004" pitchFamily="50" charset="0"/>
            </a:endParaRPr>
          </a:p>
        </p:txBody>
      </p:sp>
    </p:spTree>
    <p:extLst>
      <p:ext uri="{BB962C8B-B14F-4D97-AF65-F5344CB8AC3E}">
        <p14:creationId xmlns:p14="http://schemas.microsoft.com/office/powerpoint/2010/main" val="297062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7" presetClass="entr" presetSubtype="0"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4265936" cy="5143500"/>
          </a:xfrm>
          <a:prstGeom prst="rect">
            <a:avLst/>
          </a:prstGeom>
        </p:spPr>
      </p:pic>
      <p:sp>
        <p:nvSpPr>
          <p:cNvPr id="5" name="Título 4"/>
          <p:cNvSpPr txBox="1">
            <a:spLocks/>
          </p:cNvSpPr>
          <p:nvPr/>
        </p:nvSpPr>
        <p:spPr>
          <a:xfrm>
            <a:off x="4371976" y="1978891"/>
            <a:ext cx="4659008" cy="1185717"/>
          </a:xfrm>
          <a:prstGeom prst="rect">
            <a:avLst/>
          </a:prstGeom>
        </p:spPr>
        <p:txBody>
          <a:bodyPr vert="horz" lIns="128583" tIns="64291" rIns="128583" bIns="64291" rtlCol="0" anchor="ctr">
            <a:noAutofit/>
          </a:bodyPr>
          <a:lstStyle>
            <a:lvl1pPr algn="l" defTabSz="362798" rtl="0" eaLnBrk="1" latinLnBrk="0" hangingPunct="1">
              <a:lnSpc>
                <a:spcPct val="80000"/>
              </a:lnSpc>
              <a:spcBef>
                <a:spcPct val="0"/>
              </a:spcBef>
              <a:buNone/>
              <a:defRPr sz="2822" kern="1200">
                <a:solidFill>
                  <a:schemeClr val="bg1"/>
                </a:solidFill>
                <a:latin typeface="Gotham Thin"/>
                <a:ea typeface="+mj-ea"/>
                <a:cs typeface="Gotham Thin"/>
              </a:defRPr>
            </a:lvl1pPr>
          </a:lstStyle>
          <a:p>
            <a:pPr algn="r">
              <a:defRPr/>
            </a:pPr>
            <a:r>
              <a:rPr lang="es-MX" sz="4000" dirty="0" smtClean="0">
                <a:solidFill>
                  <a:schemeClr val="tx1"/>
                </a:solidFill>
                <a:latin typeface="Gotham Ultra" panose="02000000000000000000" pitchFamily="50" charset="0"/>
              </a:rPr>
              <a:t>10. </a:t>
            </a:r>
          </a:p>
          <a:p>
            <a:pPr algn="r">
              <a:defRPr/>
            </a:pPr>
            <a:r>
              <a:rPr lang="es-MX" sz="3500" dirty="0">
                <a:solidFill>
                  <a:schemeClr val="tx1"/>
                </a:solidFill>
                <a:latin typeface="Gotham Book" panose="02000604040000020004" pitchFamily="50" charset="0"/>
              </a:rPr>
              <a:t>ESTRATEGIA DE </a:t>
            </a:r>
            <a:r>
              <a:rPr lang="es-MX" sz="3500" dirty="0" smtClean="0">
                <a:solidFill>
                  <a:schemeClr val="tx1"/>
                </a:solidFill>
                <a:latin typeface="Gotham Book" panose="02000604040000020004" pitchFamily="50" charset="0"/>
              </a:rPr>
              <a:t>COMUNICACIÓN</a:t>
            </a:r>
            <a:r>
              <a:rPr lang="es-MX" sz="3500" dirty="0">
                <a:solidFill>
                  <a:schemeClr val="tx1"/>
                </a:solidFill>
                <a:latin typeface="Gotham Book" panose="02000604040000020004" pitchFamily="50" charset="0"/>
              </a:rPr>
              <a:t>.</a:t>
            </a:r>
          </a:p>
        </p:txBody>
      </p:sp>
      <p:sp>
        <p:nvSpPr>
          <p:cNvPr id="6" name="Título 4"/>
          <p:cNvSpPr txBox="1">
            <a:spLocks/>
          </p:cNvSpPr>
          <p:nvPr/>
        </p:nvSpPr>
        <p:spPr>
          <a:xfrm>
            <a:off x="4822371" y="3233891"/>
            <a:ext cx="4208613" cy="683012"/>
          </a:xfrm>
          <a:prstGeom prst="rect">
            <a:avLst/>
          </a:prstGeom>
        </p:spPr>
        <p:txBody>
          <a:bodyPr vert="horz" lIns="128583" tIns="64291" rIns="128583" bIns="64291" rtlCol="0" anchor="ctr">
            <a:noAutofit/>
          </a:bodyPr>
          <a:lstStyle>
            <a:lvl1pPr algn="l" defTabSz="362798" rtl="0" eaLnBrk="1" latinLnBrk="0" hangingPunct="1">
              <a:lnSpc>
                <a:spcPct val="80000"/>
              </a:lnSpc>
              <a:spcBef>
                <a:spcPct val="0"/>
              </a:spcBef>
              <a:buNone/>
              <a:defRPr sz="2822" kern="1200">
                <a:solidFill>
                  <a:schemeClr val="bg1"/>
                </a:solidFill>
                <a:latin typeface="Gotham Thin"/>
                <a:ea typeface="+mj-ea"/>
                <a:cs typeface="Gotham Thin"/>
              </a:defRPr>
            </a:lvl1pPr>
          </a:lstStyle>
          <a:p>
            <a:pPr algn="r">
              <a:defRPr/>
            </a:pPr>
            <a:r>
              <a:rPr lang="es-MX" sz="1300" dirty="0">
                <a:solidFill>
                  <a:schemeClr val="bg1">
                    <a:lumMod val="50000"/>
                  </a:schemeClr>
                </a:solidFill>
                <a:latin typeface="Gotham Book" panose="02000604040000020004" pitchFamily="50" charset="0"/>
              </a:rPr>
              <a:t>Sentamos las bases de la comunicación de </a:t>
            </a:r>
            <a:r>
              <a:rPr lang="es-MX" sz="1300" dirty="0" smtClean="0">
                <a:solidFill>
                  <a:schemeClr val="bg1">
                    <a:lumMod val="50000"/>
                  </a:schemeClr>
                </a:solidFill>
                <a:latin typeface="Gotham Book" panose="02000604040000020004" pitchFamily="50" charset="0"/>
              </a:rPr>
              <a:t>la empresa y </a:t>
            </a:r>
            <a:r>
              <a:rPr lang="es-MX" sz="1300" dirty="0">
                <a:solidFill>
                  <a:schemeClr val="bg1">
                    <a:lumMod val="50000"/>
                  </a:schemeClr>
                </a:solidFill>
                <a:latin typeface="Gotham Book" panose="02000604040000020004" pitchFamily="50" charset="0"/>
              </a:rPr>
              <a:t>establecemos los mensajes adecuados para llegar a las audiencias y públicos objetivo.</a:t>
            </a:r>
          </a:p>
        </p:txBody>
      </p:sp>
      <p:sp>
        <p:nvSpPr>
          <p:cNvPr id="7" name="Rectángulo 2"/>
          <p:cNvSpPr/>
          <p:nvPr/>
        </p:nvSpPr>
        <p:spPr>
          <a:xfrm>
            <a:off x="3709634" y="0"/>
            <a:ext cx="1506092" cy="5143500"/>
          </a:xfrm>
          <a:custGeom>
            <a:avLst/>
            <a:gdLst>
              <a:gd name="connsiteX0" fmla="*/ 0 w 729465"/>
              <a:gd name="connsiteY0" fmla="*/ 0 h 5143500"/>
              <a:gd name="connsiteX1" fmla="*/ 729465 w 729465"/>
              <a:gd name="connsiteY1" fmla="*/ 0 h 5143500"/>
              <a:gd name="connsiteX2" fmla="*/ 729465 w 729465"/>
              <a:gd name="connsiteY2" fmla="*/ 5143500 h 5143500"/>
              <a:gd name="connsiteX3" fmla="*/ 0 w 729465"/>
              <a:gd name="connsiteY3" fmla="*/ 5143500 h 5143500"/>
              <a:gd name="connsiteX4" fmla="*/ 0 w 729465"/>
              <a:gd name="connsiteY4" fmla="*/ 0 h 5143500"/>
              <a:gd name="connsiteX0" fmla="*/ 0 w 1212350"/>
              <a:gd name="connsiteY0" fmla="*/ 10274 h 5153774"/>
              <a:gd name="connsiteX1" fmla="*/ 1212350 w 1212350"/>
              <a:gd name="connsiteY1" fmla="*/ 0 h 5153774"/>
              <a:gd name="connsiteX2" fmla="*/ 729465 w 1212350"/>
              <a:gd name="connsiteY2" fmla="*/ 5153774 h 5153774"/>
              <a:gd name="connsiteX3" fmla="*/ 0 w 1212350"/>
              <a:gd name="connsiteY3" fmla="*/ 5153774 h 5153774"/>
              <a:gd name="connsiteX4" fmla="*/ 0 w 1212350"/>
              <a:gd name="connsiteY4" fmla="*/ 10274 h 5153774"/>
              <a:gd name="connsiteX0" fmla="*/ 626723 w 1212350"/>
              <a:gd name="connsiteY0" fmla="*/ 10274 h 5153774"/>
              <a:gd name="connsiteX1" fmla="*/ 1212350 w 1212350"/>
              <a:gd name="connsiteY1" fmla="*/ 0 h 5153774"/>
              <a:gd name="connsiteX2" fmla="*/ 729465 w 1212350"/>
              <a:gd name="connsiteY2" fmla="*/ 5153774 h 5153774"/>
              <a:gd name="connsiteX3" fmla="*/ 0 w 1212350"/>
              <a:gd name="connsiteY3" fmla="*/ 5153774 h 5153774"/>
              <a:gd name="connsiteX4" fmla="*/ 626723 w 1212350"/>
              <a:gd name="connsiteY4" fmla="*/ 10274 h 5153774"/>
              <a:gd name="connsiteX0" fmla="*/ 357642 w 1212350"/>
              <a:gd name="connsiteY0" fmla="*/ 10274 h 5153774"/>
              <a:gd name="connsiteX1" fmla="*/ 1212350 w 1212350"/>
              <a:gd name="connsiteY1" fmla="*/ 0 h 5153774"/>
              <a:gd name="connsiteX2" fmla="*/ 729465 w 1212350"/>
              <a:gd name="connsiteY2" fmla="*/ 5153774 h 5153774"/>
              <a:gd name="connsiteX3" fmla="*/ 0 w 1212350"/>
              <a:gd name="connsiteY3" fmla="*/ 5153774 h 5153774"/>
              <a:gd name="connsiteX4" fmla="*/ 357642 w 1212350"/>
              <a:gd name="connsiteY4" fmla="*/ 10274 h 5153774"/>
              <a:gd name="connsiteX0" fmla="*/ 357642 w 926600"/>
              <a:gd name="connsiteY0" fmla="*/ 0 h 5143500"/>
              <a:gd name="connsiteX1" fmla="*/ 926600 w 926600"/>
              <a:gd name="connsiteY1" fmla="*/ 232614 h 5143500"/>
              <a:gd name="connsiteX2" fmla="*/ 729465 w 926600"/>
              <a:gd name="connsiteY2" fmla="*/ 5143500 h 5143500"/>
              <a:gd name="connsiteX3" fmla="*/ 0 w 926600"/>
              <a:gd name="connsiteY3" fmla="*/ 5143500 h 5143500"/>
              <a:gd name="connsiteX4" fmla="*/ 357642 w 926600"/>
              <a:gd name="connsiteY4" fmla="*/ 0 h 5143500"/>
              <a:gd name="connsiteX0" fmla="*/ 357642 w 1190919"/>
              <a:gd name="connsiteY0" fmla="*/ 0 h 5143500"/>
              <a:gd name="connsiteX1" fmla="*/ 1190919 w 1190919"/>
              <a:gd name="connsiteY1" fmla="*/ 1632 h 5143500"/>
              <a:gd name="connsiteX2" fmla="*/ 729465 w 1190919"/>
              <a:gd name="connsiteY2" fmla="*/ 5143500 h 5143500"/>
              <a:gd name="connsiteX3" fmla="*/ 0 w 1190919"/>
              <a:gd name="connsiteY3" fmla="*/ 5143500 h 5143500"/>
              <a:gd name="connsiteX4" fmla="*/ 357642 w 1190919"/>
              <a:gd name="connsiteY4" fmla="*/ 0 h 5143500"/>
              <a:gd name="connsiteX0" fmla="*/ 357642 w 1240925"/>
              <a:gd name="connsiteY0" fmla="*/ 0 h 5143500"/>
              <a:gd name="connsiteX1" fmla="*/ 1240925 w 1240925"/>
              <a:gd name="connsiteY1" fmla="*/ 63545 h 5143500"/>
              <a:gd name="connsiteX2" fmla="*/ 729465 w 1240925"/>
              <a:gd name="connsiteY2" fmla="*/ 5143500 h 5143500"/>
              <a:gd name="connsiteX3" fmla="*/ 0 w 1240925"/>
              <a:gd name="connsiteY3" fmla="*/ 5143500 h 5143500"/>
              <a:gd name="connsiteX4" fmla="*/ 357642 w 1240925"/>
              <a:gd name="connsiteY4" fmla="*/ 0 h 5143500"/>
              <a:gd name="connsiteX0" fmla="*/ 357642 w 1193300"/>
              <a:gd name="connsiteY0" fmla="*/ 0 h 5143500"/>
              <a:gd name="connsiteX1" fmla="*/ 1193300 w 1193300"/>
              <a:gd name="connsiteY1" fmla="*/ 1632 h 5143500"/>
              <a:gd name="connsiteX2" fmla="*/ 729465 w 1193300"/>
              <a:gd name="connsiteY2" fmla="*/ 5143500 h 5143500"/>
              <a:gd name="connsiteX3" fmla="*/ 0 w 1193300"/>
              <a:gd name="connsiteY3" fmla="*/ 5143500 h 5143500"/>
              <a:gd name="connsiteX4" fmla="*/ 357642 w 1193300"/>
              <a:gd name="connsiteY4" fmla="*/ 0 h 5143500"/>
              <a:gd name="connsiteX0" fmla="*/ 829129 w 1664787"/>
              <a:gd name="connsiteY0" fmla="*/ 0 h 5143500"/>
              <a:gd name="connsiteX1" fmla="*/ 1664787 w 1664787"/>
              <a:gd name="connsiteY1" fmla="*/ 1632 h 5143500"/>
              <a:gd name="connsiteX2" fmla="*/ 1200952 w 1664787"/>
              <a:gd name="connsiteY2" fmla="*/ 5143500 h 5143500"/>
              <a:gd name="connsiteX3" fmla="*/ 0 w 1664787"/>
              <a:gd name="connsiteY3" fmla="*/ 5143500 h 5143500"/>
              <a:gd name="connsiteX4" fmla="*/ 829129 w 1664787"/>
              <a:gd name="connsiteY4" fmla="*/ 0 h 5143500"/>
              <a:gd name="connsiteX0" fmla="*/ 829129 w 1664787"/>
              <a:gd name="connsiteY0" fmla="*/ 0 h 5143500"/>
              <a:gd name="connsiteX1" fmla="*/ 1664787 w 1664787"/>
              <a:gd name="connsiteY1" fmla="*/ 1632 h 5143500"/>
              <a:gd name="connsiteX2" fmla="*/ 560395 w 1664787"/>
              <a:gd name="connsiteY2" fmla="*/ 4960143 h 5143500"/>
              <a:gd name="connsiteX3" fmla="*/ 0 w 1664787"/>
              <a:gd name="connsiteY3" fmla="*/ 5143500 h 5143500"/>
              <a:gd name="connsiteX4" fmla="*/ 829129 w 1664787"/>
              <a:gd name="connsiteY4" fmla="*/ 0 h 5143500"/>
              <a:gd name="connsiteX0" fmla="*/ 829129 w 1664787"/>
              <a:gd name="connsiteY0" fmla="*/ 0 h 5143500"/>
              <a:gd name="connsiteX1" fmla="*/ 1664787 w 1664787"/>
              <a:gd name="connsiteY1" fmla="*/ 1632 h 5143500"/>
              <a:gd name="connsiteX2" fmla="*/ 831858 w 1664787"/>
              <a:gd name="connsiteY2" fmla="*/ 5141118 h 5143500"/>
              <a:gd name="connsiteX3" fmla="*/ 0 w 1664787"/>
              <a:gd name="connsiteY3" fmla="*/ 5143500 h 5143500"/>
              <a:gd name="connsiteX4" fmla="*/ 829129 w 1664787"/>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787" h="5143500">
                <a:moveTo>
                  <a:pt x="829129" y="0"/>
                </a:moveTo>
                <a:lnTo>
                  <a:pt x="1664787" y="1632"/>
                </a:lnTo>
                <a:lnTo>
                  <a:pt x="831858" y="5141118"/>
                </a:lnTo>
                <a:lnTo>
                  <a:pt x="0" y="5143500"/>
                </a:lnTo>
                <a:lnTo>
                  <a:pt x="829129" y="0"/>
                </a:lnTo>
                <a:close/>
              </a:path>
            </a:pathLst>
          </a:custGeom>
          <a:solidFill>
            <a:srgbClr val="0B39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s-MX">
              <a:solidFill>
                <a:prstClr val="white"/>
              </a:solidFill>
            </a:endParaRPr>
          </a:p>
        </p:txBody>
      </p:sp>
      <p:sp>
        <p:nvSpPr>
          <p:cNvPr id="8" name="Rectángulo 2"/>
          <p:cNvSpPr/>
          <p:nvPr/>
        </p:nvSpPr>
        <p:spPr>
          <a:xfrm>
            <a:off x="2969288" y="0"/>
            <a:ext cx="1506092" cy="5143500"/>
          </a:xfrm>
          <a:custGeom>
            <a:avLst/>
            <a:gdLst>
              <a:gd name="connsiteX0" fmla="*/ 0 w 729465"/>
              <a:gd name="connsiteY0" fmla="*/ 0 h 5143500"/>
              <a:gd name="connsiteX1" fmla="*/ 729465 w 729465"/>
              <a:gd name="connsiteY1" fmla="*/ 0 h 5143500"/>
              <a:gd name="connsiteX2" fmla="*/ 729465 w 729465"/>
              <a:gd name="connsiteY2" fmla="*/ 5143500 h 5143500"/>
              <a:gd name="connsiteX3" fmla="*/ 0 w 729465"/>
              <a:gd name="connsiteY3" fmla="*/ 5143500 h 5143500"/>
              <a:gd name="connsiteX4" fmla="*/ 0 w 729465"/>
              <a:gd name="connsiteY4" fmla="*/ 0 h 5143500"/>
              <a:gd name="connsiteX0" fmla="*/ 0 w 1212350"/>
              <a:gd name="connsiteY0" fmla="*/ 10274 h 5153774"/>
              <a:gd name="connsiteX1" fmla="*/ 1212350 w 1212350"/>
              <a:gd name="connsiteY1" fmla="*/ 0 h 5153774"/>
              <a:gd name="connsiteX2" fmla="*/ 729465 w 1212350"/>
              <a:gd name="connsiteY2" fmla="*/ 5153774 h 5153774"/>
              <a:gd name="connsiteX3" fmla="*/ 0 w 1212350"/>
              <a:gd name="connsiteY3" fmla="*/ 5153774 h 5153774"/>
              <a:gd name="connsiteX4" fmla="*/ 0 w 1212350"/>
              <a:gd name="connsiteY4" fmla="*/ 10274 h 5153774"/>
              <a:gd name="connsiteX0" fmla="*/ 626723 w 1212350"/>
              <a:gd name="connsiteY0" fmla="*/ 10274 h 5153774"/>
              <a:gd name="connsiteX1" fmla="*/ 1212350 w 1212350"/>
              <a:gd name="connsiteY1" fmla="*/ 0 h 5153774"/>
              <a:gd name="connsiteX2" fmla="*/ 729465 w 1212350"/>
              <a:gd name="connsiteY2" fmla="*/ 5153774 h 5153774"/>
              <a:gd name="connsiteX3" fmla="*/ 0 w 1212350"/>
              <a:gd name="connsiteY3" fmla="*/ 5153774 h 5153774"/>
              <a:gd name="connsiteX4" fmla="*/ 626723 w 1212350"/>
              <a:gd name="connsiteY4" fmla="*/ 10274 h 5153774"/>
              <a:gd name="connsiteX0" fmla="*/ 357642 w 1212350"/>
              <a:gd name="connsiteY0" fmla="*/ 10274 h 5153774"/>
              <a:gd name="connsiteX1" fmla="*/ 1212350 w 1212350"/>
              <a:gd name="connsiteY1" fmla="*/ 0 h 5153774"/>
              <a:gd name="connsiteX2" fmla="*/ 729465 w 1212350"/>
              <a:gd name="connsiteY2" fmla="*/ 5153774 h 5153774"/>
              <a:gd name="connsiteX3" fmla="*/ 0 w 1212350"/>
              <a:gd name="connsiteY3" fmla="*/ 5153774 h 5153774"/>
              <a:gd name="connsiteX4" fmla="*/ 357642 w 1212350"/>
              <a:gd name="connsiteY4" fmla="*/ 10274 h 5153774"/>
              <a:gd name="connsiteX0" fmla="*/ 357642 w 926600"/>
              <a:gd name="connsiteY0" fmla="*/ 0 h 5143500"/>
              <a:gd name="connsiteX1" fmla="*/ 926600 w 926600"/>
              <a:gd name="connsiteY1" fmla="*/ 232614 h 5143500"/>
              <a:gd name="connsiteX2" fmla="*/ 729465 w 926600"/>
              <a:gd name="connsiteY2" fmla="*/ 5143500 h 5143500"/>
              <a:gd name="connsiteX3" fmla="*/ 0 w 926600"/>
              <a:gd name="connsiteY3" fmla="*/ 5143500 h 5143500"/>
              <a:gd name="connsiteX4" fmla="*/ 357642 w 926600"/>
              <a:gd name="connsiteY4" fmla="*/ 0 h 5143500"/>
              <a:gd name="connsiteX0" fmla="*/ 357642 w 1190919"/>
              <a:gd name="connsiteY0" fmla="*/ 0 h 5143500"/>
              <a:gd name="connsiteX1" fmla="*/ 1190919 w 1190919"/>
              <a:gd name="connsiteY1" fmla="*/ 1632 h 5143500"/>
              <a:gd name="connsiteX2" fmla="*/ 729465 w 1190919"/>
              <a:gd name="connsiteY2" fmla="*/ 5143500 h 5143500"/>
              <a:gd name="connsiteX3" fmla="*/ 0 w 1190919"/>
              <a:gd name="connsiteY3" fmla="*/ 5143500 h 5143500"/>
              <a:gd name="connsiteX4" fmla="*/ 357642 w 1190919"/>
              <a:gd name="connsiteY4" fmla="*/ 0 h 5143500"/>
              <a:gd name="connsiteX0" fmla="*/ 357642 w 1240925"/>
              <a:gd name="connsiteY0" fmla="*/ 0 h 5143500"/>
              <a:gd name="connsiteX1" fmla="*/ 1240925 w 1240925"/>
              <a:gd name="connsiteY1" fmla="*/ 63545 h 5143500"/>
              <a:gd name="connsiteX2" fmla="*/ 729465 w 1240925"/>
              <a:gd name="connsiteY2" fmla="*/ 5143500 h 5143500"/>
              <a:gd name="connsiteX3" fmla="*/ 0 w 1240925"/>
              <a:gd name="connsiteY3" fmla="*/ 5143500 h 5143500"/>
              <a:gd name="connsiteX4" fmla="*/ 357642 w 1240925"/>
              <a:gd name="connsiteY4" fmla="*/ 0 h 5143500"/>
              <a:gd name="connsiteX0" fmla="*/ 357642 w 1193300"/>
              <a:gd name="connsiteY0" fmla="*/ 0 h 5143500"/>
              <a:gd name="connsiteX1" fmla="*/ 1193300 w 1193300"/>
              <a:gd name="connsiteY1" fmla="*/ 1632 h 5143500"/>
              <a:gd name="connsiteX2" fmla="*/ 729465 w 1193300"/>
              <a:gd name="connsiteY2" fmla="*/ 5143500 h 5143500"/>
              <a:gd name="connsiteX3" fmla="*/ 0 w 1193300"/>
              <a:gd name="connsiteY3" fmla="*/ 5143500 h 5143500"/>
              <a:gd name="connsiteX4" fmla="*/ 357642 w 1193300"/>
              <a:gd name="connsiteY4" fmla="*/ 0 h 5143500"/>
              <a:gd name="connsiteX0" fmla="*/ 829129 w 1664787"/>
              <a:gd name="connsiteY0" fmla="*/ 0 h 5143500"/>
              <a:gd name="connsiteX1" fmla="*/ 1664787 w 1664787"/>
              <a:gd name="connsiteY1" fmla="*/ 1632 h 5143500"/>
              <a:gd name="connsiteX2" fmla="*/ 1200952 w 1664787"/>
              <a:gd name="connsiteY2" fmla="*/ 5143500 h 5143500"/>
              <a:gd name="connsiteX3" fmla="*/ 0 w 1664787"/>
              <a:gd name="connsiteY3" fmla="*/ 5143500 h 5143500"/>
              <a:gd name="connsiteX4" fmla="*/ 829129 w 1664787"/>
              <a:gd name="connsiteY4" fmla="*/ 0 h 5143500"/>
              <a:gd name="connsiteX0" fmla="*/ 829129 w 1664787"/>
              <a:gd name="connsiteY0" fmla="*/ 0 h 5143500"/>
              <a:gd name="connsiteX1" fmla="*/ 1664787 w 1664787"/>
              <a:gd name="connsiteY1" fmla="*/ 1632 h 5143500"/>
              <a:gd name="connsiteX2" fmla="*/ 560395 w 1664787"/>
              <a:gd name="connsiteY2" fmla="*/ 4960143 h 5143500"/>
              <a:gd name="connsiteX3" fmla="*/ 0 w 1664787"/>
              <a:gd name="connsiteY3" fmla="*/ 5143500 h 5143500"/>
              <a:gd name="connsiteX4" fmla="*/ 829129 w 1664787"/>
              <a:gd name="connsiteY4" fmla="*/ 0 h 5143500"/>
              <a:gd name="connsiteX0" fmla="*/ 829129 w 1664787"/>
              <a:gd name="connsiteY0" fmla="*/ 0 h 5143500"/>
              <a:gd name="connsiteX1" fmla="*/ 1664787 w 1664787"/>
              <a:gd name="connsiteY1" fmla="*/ 1632 h 5143500"/>
              <a:gd name="connsiteX2" fmla="*/ 831858 w 1664787"/>
              <a:gd name="connsiteY2" fmla="*/ 5141118 h 5143500"/>
              <a:gd name="connsiteX3" fmla="*/ 0 w 1664787"/>
              <a:gd name="connsiteY3" fmla="*/ 5143500 h 5143500"/>
              <a:gd name="connsiteX4" fmla="*/ 829129 w 1664787"/>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787" h="5143500">
                <a:moveTo>
                  <a:pt x="829129" y="0"/>
                </a:moveTo>
                <a:lnTo>
                  <a:pt x="1664787" y="1632"/>
                </a:lnTo>
                <a:lnTo>
                  <a:pt x="831858" y="5141118"/>
                </a:lnTo>
                <a:lnTo>
                  <a:pt x="0" y="5143500"/>
                </a:lnTo>
                <a:lnTo>
                  <a:pt x="829129" y="0"/>
                </a:lnTo>
                <a:close/>
              </a:path>
            </a:pathLst>
          </a:custGeom>
          <a:solidFill>
            <a:srgbClr val="1426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s-MX">
              <a:solidFill>
                <a:prstClr val="white"/>
              </a:solidFill>
            </a:endParaRPr>
          </a:p>
        </p:txBody>
      </p:sp>
    </p:spTree>
    <p:extLst>
      <p:ext uri="{BB962C8B-B14F-4D97-AF65-F5344CB8AC3E}">
        <p14:creationId xmlns:p14="http://schemas.microsoft.com/office/powerpoint/2010/main" val="24967067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ítulo 4"/>
          <p:cNvSpPr txBox="1">
            <a:spLocks/>
          </p:cNvSpPr>
          <p:nvPr/>
        </p:nvSpPr>
        <p:spPr>
          <a:xfrm>
            <a:off x="258743" y="168871"/>
            <a:ext cx="7973546" cy="474568"/>
          </a:xfrm>
          <a:prstGeom prst="rect">
            <a:avLst/>
          </a:prstGeom>
        </p:spPr>
        <p:txBody>
          <a:bodyPr vert="horz" lIns="128583" tIns="64291" rIns="128583" bIns="64291" rtlCol="0" anchor="ctr">
            <a:noAutofit/>
          </a:bodyPr>
          <a:lstStyle>
            <a:lvl1pPr algn="l" defTabSz="362798" rtl="0" eaLnBrk="1" latinLnBrk="0" hangingPunct="1">
              <a:lnSpc>
                <a:spcPct val="80000"/>
              </a:lnSpc>
              <a:spcBef>
                <a:spcPct val="0"/>
              </a:spcBef>
              <a:buNone/>
              <a:defRPr sz="2822" kern="1200">
                <a:solidFill>
                  <a:schemeClr val="bg1"/>
                </a:solidFill>
                <a:latin typeface="Gotham Thin"/>
                <a:ea typeface="+mj-ea"/>
                <a:cs typeface="Gotham Thin"/>
              </a:defRPr>
            </a:lvl1pPr>
          </a:lstStyle>
          <a:p>
            <a:pPr marL="12700">
              <a:lnSpc>
                <a:spcPct val="100000"/>
              </a:lnSpc>
              <a:defRPr/>
            </a:pPr>
            <a:r>
              <a:rPr lang="es-MX" sz="2250" dirty="0" smtClean="0">
                <a:latin typeface="Gotham Book" panose="02000604040000020004" pitchFamily="50" charset="0"/>
              </a:rPr>
              <a:t>1) AUDIENCIAS ESPECÍFICAS</a:t>
            </a:r>
            <a:endParaRPr lang="es-MX" sz="2250" dirty="0">
              <a:latin typeface="Gotham Book" panose="02000604040000020004" pitchFamily="50" charset="0"/>
            </a:endParaRPr>
          </a:p>
        </p:txBody>
      </p:sp>
      <p:graphicFrame>
        <p:nvGraphicFramePr>
          <p:cNvPr id="2" name="Objeto 1"/>
          <p:cNvGraphicFramePr>
            <a:graphicFrameLocks noChangeAspect="1"/>
          </p:cNvGraphicFramePr>
          <p:nvPr>
            <p:extLst>
              <p:ext uri="{D42A27DB-BD31-4B8C-83A1-F6EECF244321}">
                <p14:modId xmlns:p14="http://schemas.microsoft.com/office/powerpoint/2010/main" val="2086957537"/>
              </p:ext>
            </p:extLst>
          </p:nvPr>
        </p:nvGraphicFramePr>
        <p:xfrm>
          <a:off x="-708025" y="915988"/>
          <a:ext cx="9967913" cy="3611562"/>
        </p:xfrm>
        <a:graphic>
          <a:graphicData uri="http://schemas.openxmlformats.org/presentationml/2006/ole">
            <mc:AlternateContent xmlns:mc="http://schemas.openxmlformats.org/markup-compatibility/2006">
              <mc:Choice xmlns:v="urn:schemas-microsoft-com:vml" Requires="v">
                <p:oleObj spid="_x0000_s1050" name="Hoja de cálculo" r:id="rId4" imgW="11201379" imgH="4057834" progId="Excel.Sheet.12">
                  <p:embed/>
                </p:oleObj>
              </mc:Choice>
              <mc:Fallback>
                <p:oleObj name="Hoja de cálculo" r:id="rId4" imgW="11201379" imgH="4057834" progId="Excel.Sheet.12">
                  <p:embed/>
                  <p:pic>
                    <p:nvPicPr>
                      <p:cNvPr id="0" name=""/>
                      <p:cNvPicPr/>
                      <p:nvPr/>
                    </p:nvPicPr>
                    <p:blipFill>
                      <a:blip r:embed="rId5"/>
                      <a:stretch>
                        <a:fillRect/>
                      </a:stretch>
                    </p:blipFill>
                    <p:spPr>
                      <a:xfrm>
                        <a:off x="-708025" y="915988"/>
                        <a:ext cx="9967913" cy="3611562"/>
                      </a:xfrm>
                      <a:prstGeom prst="rect">
                        <a:avLst/>
                      </a:prstGeom>
                    </p:spPr>
                  </p:pic>
                </p:oleObj>
              </mc:Fallback>
            </mc:AlternateContent>
          </a:graphicData>
        </a:graphic>
      </p:graphicFrame>
    </p:spTree>
    <p:extLst>
      <p:ext uri="{BB962C8B-B14F-4D97-AF65-F5344CB8AC3E}">
        <p14:creationId xmlns:p14="http://schemas.microsoft.com/office/powerpoint/2010/main" val="37239837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ítulo 4"/>
          <p:cNvSpPr txBox="1">
            <a:spLocks/>
          </p:cNvSpPr>
          <p:nvPr/>
        </p:nvSpPr>
        <p:spPr>
          <a:xfrm>
            <a:off x="258743" y="168871"/>
            <a:ext cx="7973546" cy="474568"/>
          </a:xfrm>
          <a:prstGeom prst="rect">
            <a:avLst/>
          </a:prstGeom>
        </p:spPr>
        <p:txBody>
          <a:bodyPr vert="horz" lIns="128583" tIns="64291" rIns="128583" bIns="64291" rtlCol="0" anchor="ctr">
            <a:noAutofit/>
          </a:bodyPr>
          <a:lstStyle>
            <a:lvl1pPr algn="l" defTabSz="362798" rtl="0" eaLnBrk="1" latinLnBrk="0" hangingPunct="1">
              <a:lnSpc>
                <a:spcPct val="80000"/>
              </a:lnSpc>
              <a:spcBef>
                <a:spcPct val="0"/>
              </a:spcBef>
              <a:buNone/>
              <a:defRPr sz="2822" kern="1200">
                <a:solidFill>
                  <a:schemeClr val="bg1"/>
                </a:solidFill>
                <a:latin typeface="Gotham Thin"/>
                <a:ea typeface="+mj-ea"/>
                <a:cs typeface="Gotham Thin"/>
              </a:defRPr>
            </a:lvl1pPr>
          </a:lstStyle>
          <a:p>
            <a:pPr marL="12700">
              <a:lnSpc>
                <a:spcPct val="100000"/>
              </a:lnSpc>
              <a:defRPr/>
            </a:pPr>
            <a:r>
              <a:rPr lang="es-MX" sz="2250" dirty="0" smtClean="0">
                <a:latin typeface="Gotham Book" panose="02000604040000020004" pitchFamily="50" charset="0"/>
              </a:rPr>
              <a:t>2) TONO Y ESTILO DE COMUNICACIÓN</a:t>
            </a:r>
            <a:endParaRPr lang="es-MX" sz="2250" dirty="0">
              <a:latin typeface="Gotham Book" panose="02000604040000020004" pitchFamily="50" charset="0"/>
            </a:endParaRPr>
          </a:p>
        </p:txBody>
      </p:sp>
      <p:sp>
        <p:nvSpPr>
          <p:cNvPr id="26" name="Rectángulo 25"/>
          <p:cNvSpPr/>
          <p:nvPr/>
        </p:nvSpPr>
        <p:spPr>
          <a:xfrm>
            <a:off x="250825" y="815369"/>
            <a:ext cx="8642350" cy="261610"/>
          </a:xfrm>
          <a:prstGeom prst="rect">
            <a:avLst/>
          </a:prstGeom>
        </p:spPr>
        <p:txBody>
          <a:bodyPr wrap="square">
            <a:spAutoFit/>
          </a:bodyPr>
          <a:lstStyle/>
          <a:p>
            <a:pPr algn="ctr"/>
            <a:r>
              <a:rPr lang="es-ES" sz="1100" dirty="0">
                <a:latin typeface="Gotham Book" panose="02000604040000020004" pitchFamily="50" charset="0"/>
              </a:rPr>
              <a:t>La narrativa puede llegar </a:t>
            </a:r>
            <a:r>
              <a:rPr lang="es-ES" sz="1100" dirty="0" smtClean="0">
                <a:latin typeface="Gotham Book" panose="02000604040000020004" pitchFamily="50" charset="0"/>
              </a:rPr>
              <a:t>a cambiar </a:t>
            </a:r>
            <a:r>
              <a:rPr lang="es-ES" sz="1100" dirty="0">
                <a:latin typeface="Gotham Book" panose="02000604040000020004" pitchFamily="50" charset="0"/>
              </a:rPr>
              <a:t>dependiendo del medio o canal pero siempre debe mantener su personalidad.</a:t>
            </a:r>
            <a:endParaRPr lang="es-MX" sz="1100" dirty="0">
              <a:latin typeface="Gotham Book" panose="02000604040000020004" pitchFamily="50" charset="0"/>
            </a:endParaRPr>
          </a:p>
        </p:txBody>
      </p:sp>
      <p:cxnSp>
        <p:nvCxnSpPr>
          <p:cNvPr id="27" name="Straight Connector 22"/>
          <p:cNvCxnSpPr>
            <a:cxnSpLocks noChangeShapeType="1"/>
          </p:cNvCxnSpPr>
          <p:nvPr/>
        </p:nvCxnSpPr>
        <p:spPr bwMode="auto">
          <a:xfrm flipH="1">
            <a:off x="3676293" y="3059293"/>
            <a:ext cx="5003516" cy="0"/>
          </a:xfrm>
          <a:prstGeom prst="line">
            <a:avLst/>
          </a:prstGeom>
          <a:ln w="12700" cmpd="sng">
            <a:solidFill>
              <a:schemeClr val="tx1"/>
            </a:solidFill>
          </a:ln>
          <a:extLst>
            <a:ext uri="{909E8E84-426E-40dd-AFC4-6F175D3DCCD1}">
              <a14:hiddenFill xmlns="" xmlns:a14="http://schemas.microsoft.com/office/drawing/2010/main">
                <a:noFill/>
              </a14:hiddenFill>
            </a:ext>
          </a:extLst>
        </p:spPr>
        <p:style>
          <a:lnRef idx="2">
            <a:schemeClr val="accent1"/>
          </a:lnRef>
          <a:fillRef idx="0">
            <a:schemeClr val="accent1"/>
          </a:fillRef>
          <a:effectRef idx="1">
            <a:schemeClr val="accent1"/>
          </a:effectRef>
          <a:fontRef idx="minor">
            <a:schemeClr val="tx1"/>
          </a:fontRef>
        </p:style>
      </p:cxnSp>
      <p:grpSp>
        <p:nvGrpSpPr>
          <p:cNvPr id="28" name="Grupo 27"/>
          <p:cNvGrpSpPr/>
          <p:nvPr/>
        </p:nvGrpSpPr>
        <p:grpSpPr>
          <a:xfrm>
            <a:off x="3838697" y="1582804"/>
            <a:ext cx="2033458" cy="1190076"/>
            <a:chOff x="231251" y="4634033"/>
            <a:chExt cx="3322860" cy="2546414"/>
          </a:xfrm>
          <a:solidFill>
            <a:srgbClr val="33446D"/>
          </a:solidFill>
        </p:grpSpPr>
        <p:sp>
          <p:nvSpPr>
            <p:cNvPr id="29" name="Rectángulo redondeado 28"/>
            <p:cNvSpPr/>
            <p:nvPr/>
          </p:nvSpPr>
          <p:spPr>
            <a:xfrm>
              <a:off x="294299" y="4634033"/>
              <a:ext cx="3259812" cy="2520000"/>
            </a:xfrm>
            <a:prstGeom prst="roundRect">
              <a:avLst>
                <a:gd name="adj" fmla="val 8875"/>
              </a:avLst>
            </a:prstGeom>
            <a:solidFill>
              <a:srgbClr val="00A232"/>
            </a:solidFill>
            <a:ln w="12700" cap="flat" cmpd="sng">
              <a:noFill/>
              <a:prstDash val="solid"/>
              <a:round/>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defTabSz="925512" fontAlgn="auto">
                <a:spcBef>
                  <a:spcPts val="0"/>
                </a:spcBef>
                <a:spcAft>
                  <a:spcPts val="0"/>
                </a:spcAft>
              </a:pPr>
              <a:endParaRPr lang="es-ES" sz="3600">
                <a:latin typeface="Arial"/>
                <a:sym typeface="Gotham Book"/>
              </a:endParaRPr>
            </a:p>
          </p:txBody>
        </p:sp>
        <p:sp>
          <p:nvSpPr>
            <p:cNvPr id="30" name="Content Placeholder 2"/>
            <p:cNvSpPr txBox="1">
              <a:spLocks/>
            </p:cNvSpPr>
            <p:nvPr/>
          </p:nvSpPr>
          <p:spPr>
            <a:xfrm>
              <a:off x="231251" y="4634033"/>
              <a:ext cx="3322853" cy="2546414"/>
            </a:xfrm>
            <a:prstGeom prst="rect">
              <a:avLst/>
            </a:prstGeom>
            <a:solidFill>
              <a:srgbClr val="14263B"/>
            </a:solidFill>
          </p:spPr>
          <p:txBody>
            <a:bodyPr lIns="163169" tIns="81586" rIns="163169" bIns="81586" anchor="ctr"/>
            <a:lstStyle>
              <a:lvl1pPr marL="0" indent="0" algn="l" defTabSz="925876" rtl="0" eaLnBrk="1" latinLnBrk="0" hangingPunct="1">
                <a:spcBef>
                  <a:spcPct val="20000"/>
                </a:spcBef>
                <a:buFont typeface="Arial"/>
                <a:buNone/>
                <a:defRPr sz="4100" b="0" i="0" kern="1200">
                  <a:solidFill>
                    <a:srgbClr val="FFFFFF"/>
                  </a:solidFill>
                  <a:latin typeface="Gotham Light"/>
                  <a:ea typeface="+mn-ea"/>
                  <a:cs typeface="Gotham Light"/>
                </a:defRPr>
              </a:lvl1pPr>
              <a:lvl2pPr marL="925876" indent="0" algn="l" defTabSz="925876" rtl="0" eaLnBrk="1" latinLnBrk="0" hangingPunct="1">
                <a:spcBef>
                  <a:spcPct val="20000"/>
                </a:spcBef>
                <a:buFont typeface="Arial"/>
                <a:buNone/>
                <a:defRPr sz="3600" kern="1200">
                  <a:solidFill>
                    <a:schemeClr val="tx1">
                      <a:tint val="75000"/>
                    </a:schemeClr>
                  </a:solidFill>
                  <a:latin typeface="+mn-lt"/>
                  <a:ea typeface="+mn-ea"/>
                  <a:cs typeface="+mn-cs"/>
                </a:defRPr>
              </a:lvl2pPr>
              <a:lvl3pPr marL="1851751" indent="0" algn="l" defTabSz="925876" rtl="0" eaLnBrk="1" latinLnBrk="0" hangingPunct="1">
                <a:spcBef>
                  <a:spcPct val="20000"/>
                </a:spcBef>
                <a:buFont typeface="Arial"/>
                <a:buNone/>
                <a:defRPr sz="3200" kern="1200">
                  <a:solidFill>
                    <a:schemeClr val="tx1">
                      <a:tint val="75000"/>
                    </a:schemeClr>
                  </a:solidFill>
                  <a:latin typeface="+mn-lt"/>
                  <a:ea typeface="+mn-ea"/>
                  <a:cs typeface="+mn-cs"/>
                </a:defRPr>
              </a:lvl3pPr>
              <a:lvl4pPr marL="2777627" indent="0" algn="l" defTabSz="925876" rtl="0" eaLnBrk="1" latinLnBrk="0" hangingPunct="1">
                <a:spcBef>
                  <a:spcPct val="20000"/>
                </a:spcBef>
                <a:buFont typeface="Arial"/>
                <a:buNone/>
                <a:defRPr sz="2800" kern="1200">
                  <a:solidFill>
                    <a:schemeClr val="tx1">
                      <a:tint val="75000"/>
                    </a:schemeClr>
                  </a:solidFill>
                  <a:latin typeface="+mn-lt"/>
                  <a:ea typeface="+mn-ea"/>
                  <a:cs typeface="+mn-cs"/>
                </a:defRPr>
              </a:lvl4pPr>
              <a:lvl5pPr marL="3703503" indent="0" algn="l" defTabSz="925876" rtl="0" eaLnBrk="1" latinLnBrk="0" hangingPunct="1">
                <a:spcBef>
                  <a:spcPct val="20000"/>
                </a:spcBef>
                <a:buFont typeface="Arial"/>
                <a:buNone/>
                <a:defRPr sz="2800" kern="1200">
                  <a:solidFill>
                    <a:schemeClr val="tx1">
                      <a:tint val="75000"/>
                    </a:schemeClr>
                  </a:solidFill>
                  <a:latin typeface="+mn-lt"/>
                  <a:ea typeface="+mn-ea"/>
                  <a:cs typeface="+mn-cs"/>
                </a:defRPr>
              </a:lvl5pPr>
              <a:lvl6pPr marL="4629379" indent="0" algn="l" defTabSz="925876" rtl="0" eaLnBrk="1" latinLnBrk="0" hangingPunct="1">
                <a:spcBef>
                  <a:spcPct val="20000"/>
                </a:spcBef>
                <a:buFont typeface="Arial"/>
                <a:buNone/>
                <a:defRPr sz="2800" kern="1200">
                  <a:solidFill>
                    <a:schemeClr val="tx1">
                      <a:tint val="75000"/>
                    </a:schemeClr>
                  </a:solidFill>
                  <a:latin typeface="+mn-lt"/>
                  <a:ea typeface="+mn-ea"/>
                  <a:cs typeface="+mn-cs"/>
                </a:defRPr>
              </a:lvl6pPr>
              <a:lvl7pPr marL="5555254" indent="0" algn="l" defTabSz="925876" rtl="0" eaLnBrk="1" latinLnBrk="0" hangingPunct="1">
                <a:spcBef>
                  <a:spcPct val="20000"/>
                </a:spcBef>
                <a:buFont typeface="Arial"/>
                <a:buNone/>
                <a:defRPr sz="2800" kern="1200">
                  <a:solidFill>
                    <a:schemeClr val="tx1">
                      <a:tint val="75000"/>
                    </a:schemeClr>
                  </a:solidFill>
                  <a:latin typeface="+mn-lt"/>
                  <a:ea typeface="+mn-ea"/>
                  <a:cs typeface="+mn-cs"/>
                </a:defRPr>
              </a:lvl7pPr>
              <a:lvl8pPr marL="6481130" indent="0" algn="l" defTabSz="925876" rtl="0" eaLnBrk="1" latinLnBrk="0" hangingPunct="1">
                <a:spcBef>
                  <a:spcPct val="20000"/>
                </a:spcBef>
                <a:buFont typeface="Arial"/>
                <a:buNone/>
                <a:defRPr sz="2800" kern="1200">
                  <a:solidFill>
                    <a:schemeClr val="tx1">
                      <a:tint val="75000"/>
                    </a:schemeClr>
                  </a:solidFill>
                  <a:latin typeface="+mn-lt"/>
                  <a:ea typeface="+mn-ea"/>
                  <a:cs typeface="+mn-cs"/>
                </a:defRPr>
              </a:lvl8pPr>
              <a:lvl9pPr marL="7407006" indent="0" algn="l" defTabSz="925876" rtl="0" eaLnBrk="1" latinLnBrk="0" hangingPunct="1">
                <a:spcBef>
                  <a:spcPct val="20000"/>
                </a:spcBef>
                <a:buFont typeface="Arial"/>
                <a:buNone/>
                <a:defRPr sz="2800" kern="1200">
                  <a:solidFill>
                    <a:schemeClr val="tx1">
                      <a:tint val="75000"/>
                    </a:schemeClr>
                  </a:solidFill>
                  <a:latin typeface="+mn-lt"/>
                  <a:ea typeface="+mn-ea"/>
                  <a:cs typeface="+mn-cs"/>
                </a:defRPr>
              </a:lvl9pPr>
            </a:lstStyle>
            <a:p>
              <a:pPr algn="ctr">
                <a:lnSpc>
                  <a:spcPts val="1800"/>
                </a:lnSpc>
                <a:defRPr/>
              </a:pPr>
              <a:r>
                <a:rPr lang="es-ES" sz="1800" spc="-132" dirty="0" smtClean="0">
                  <a:solidFill>
                    <a:schemeClr val="bg1"/>
                  </a:solidFill>
                  <a:latin typeface="Gotham Book" panose="02000604040000020004" pitchFamily="50" charset="0"/>
                  <a:ea typeface="Gotham Medium"/>
                  <a:cs typeface="Gotham Medium"/>
                </a:rPr>
                <a:t>Informativo</a:t>
              </a:r>
            </a:p>
            <a:p>
              <a:pPr algn="ctr">
                <a:defRPr/>
              </a:pPr>
              <a:r>
                <a:rPr lang="es-ES" sz="1200" dirty="0" smtClean="0">
                  <a:solidFill>
                    <a:schemeClr val="bg1"/>
                  </a:solidFill>
                  <a:latin typeface="Gotham Book" panose="02000604040000020004" pitchFamily="50" charset="0"/>
                  <a:cs typeface="+mn-cs"/>
                </a:rPr>
                <a:t>Imparcial, claro, conciso y transparente.</a:t>
              </a:r>
              <a:endParaRPr lang="es-MX" sz="1200" dirty="0">
                <a:solidFill>
                  <a:schemeClr val="bg1"/>
                </a:solidFill>
                <a:latin typeface="Gotham Book" panose="02000604040000020004" pitchFamily="50" charset="0"/>
                <a:cs typeface="+mn-cs"/>
              </a:endParaRPr>
            </a:p>
          </p:txBody>
        </p:sp>
      </p:grpSp>
      <p:grpSp>
        <p:nvGrpSpPr>
          <p:cNvPr id="31" name="Grupo 30"/>
          <p:cNvGrpSpPr/>
          <p:nvPr/>
        </p:nvGrpSpPr>
        <p:grpSpPr>
          <a:xfrm>
            <a:off x="6684935" y="1582803"/>
            <a:ext cx="1994874" cy="1177731"/>
            <a:chOff x="294299" y="4634033"/>
            <a:chExt cx="3259812" cy="2520000"/>
          </a:xfrm>
          <a:solidFill>
            <a:srgbClr val="14263B"/>
          </a:solidFill>
        </p:grpSpPr>
        <p:sp>
          <p:nvSpPr>
            <p:cNvPr id="32" name="Rectángulo redondeado 31"/>
            <p:cNvSpPr/>
            <p:nvPr/>
          </p:nvSpPr>
          <p:spPr>
            <a:xfrm>
              <a:off x="294299" y="4634033"/>
              <a:ext cx="3259812" cy="2520000"/>
            </a:xfrm>
            <a:prstGeom prst="roundRect">
              <a:avLst>
                <a:gd name="adj" fmla="val 8875"/>
              </a:avLst>
            </a:prstGeom>
            <a:grpFill/>
            <a:ln w="12700" cap="flat" cmpd="sng">
              <a:noFill/>
              <a:prstDash val="solid"/>
              <a:round/>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defTabSz="925512" fontAlgn="auto">
                <a:spcBef>
                  <a:spcPts val="0"/>
                </a:spcBef>
                <a:spcAft>
                  <a:spcPts val="0"/>
                </a:spcAft>
              </a:pPr>
              <a:endParaRPr lang="es-ES" sz="3600">
                <a:latin typeface="Arial"/>
                <a:sym typeface="Gotham Book"/>
              </a:endParaRPr>
            </a:p>
          </p:txBody>
        </p:sp>
        <p:sp>
          <p:nvSpPr>
            <p:cNvPr id="33" name="Content Placeholder 2"/>
            <p:cNvSpPr txBox="1">
              <a:spLocks/>
            </p:cNvSpPr>
            <p:nvPr/>
          </p:nvSpPr>
          <p:spPr>
            <a:xfrm>
              <a:off x="340206" y="5530275"/>
              <a:ext cx="3168000" cy="524494"/>
            </a:xfrm>
            <a:prstGeom prst="rect">
              <a:avLst/>
            </a:prstGeom>
            <a:grpFill/>
          </p:spPr>
          <p:txBody>
            <a:bodyPr lIns="163169" tIns="81586" rIns="163169" bIns="81586" anchor="ctr"/>
            <a:lstStyle>
              <a:lvl1pPr marL="0" indent="0" algn="l" defTabSz="925876" rtl="0" eaLnBrk="1" latinLnBrk="0" hangingPunct="1">
                <a:spcBef>
                  <a:spcPct val="20000"/>
                </a:spcBef>
                <a:buFont typeface="Arial"/>
                <a:buNone/>
                <a:defRPr sz="4100" b="0" i="0" kern="1200">
                  <a:solidFill>
                    <a:srgbClr val="FFFFFF"/>
                  </a:solidFill>
                  <a:latin typeface="Gotham Light"/>
                  <a:ea typeface="+mn-ea"/>
                  <a:cs typeface="Gotham Light"/>
                </a:defRPr>
              </a:lvl1pPr>
              <a:lvl2pPr marL="925876" indent="0" algn="l" defTabSz="925876" rtl="0" eaLnBrk="1" latinLnBrk="0" hangingPunct="1">
                <a:spcBef>
                  <a:spcPct val="20000"/>
                </a:spcBef>
                <a:buFont typeface="Arial"/>
                <a:buNone/>
                <a:defRPr sz="3600" kern="1200">
                  <a:solidFill>
                    <a:schemeClr val="tx1">
                      <a:tint val="75000"/>
                    </a:schemeClr>
                  </a:solidFill>
                  <a:latin typeface="+mn-lt"/>
                  <a:ea typeface="+mn-ea"/>
                  <a:cs typeface="+mn-cs"/>
                </a:defRPr>
              </a:lvl2pPr>
              <a:lvl3pPr marL="1851751" indent="0" algn="l" defTabSz="925876" rtl="0" eaLnBrk="1" latinLnBrk="0" hangingPunct="1">
                <a:spcBef>
                  <a:spcPct val="20000"/>
                </a:spcBef>
                <a:buFont typeface="Arial"/>
                <a:buNone/>
                <a:defRPr sz="3200" kern="1200">
                  <a:solidFill>
                    <a:schemeClr val="tx1">
                      <a:tint val="75000"/>
                    </a:schemeClr>
                  </a:solidFill>
                  <a:latin typeface="+mn-lt"/>
                  <a:ea typeface="+mn-ea"/>
                  <a:cs typeface="+mn-cs"/>
                </a:defRPr>
              </a:lvl3pPr>
              <a:lvl4pPr marL="2777627" indent="0" algn="l" defTabSz="925876" rtl="0" eaLnBrk="1" latinLnBrk="0" hangingPunct="1">
                <a:spcBef>
                  <a:spcPct val="20000"/>
                </a:spcBef>
                <a:buFont typeface="Arial"/>
                <a:buNone/>
                <a:defRPr sz="2800" kern="1200">
                  <a:solidFill>
                    <a:schemeClr val="tx1">
                      <a:tint val="75000"/>
                    </a:schemeClr>
                  </a:solidFill>
                  <a:latin typeface="+mn-lt"/>
                  <a:ea typeface="+mn-ea"/>
                  <a:cs typeface="+mn-cs"/>
                </a:defRPr>
              </a:lvl4pPr>
              <a:lvl5pPr marL="3703503" indent="0" algn="l" defTabSz="925876" rtl="0" eaLnBrk="1" latinLnBrk="0" hangingPunct="1">
                <a:spcBef>
                  <a:spcPct val="20000"/>
                </a:spcBef>
                <a:buFont typeface="Arial"/>
                <a:buNone/>
                <a:defRPr sz="2800" kern="1200">
                  <a:solidFill>
                    <a:schemeClr val="tx1">
                      <a:tint val="75000"/>
                    </a:schemeClr>
                  </a:solidFill>
                  <a:latin typeface="+mn-lt"/>
                  <a:ea typeface="+mn-ea"/>
                  <a:cs typeface="+mn-cs"/>
                </a:defRPr>
              </a:lvl5pPr>
              <a:lvl6pPr marL="4629379" indent="0" algn="l" defTabSz="925876" rtl="0" eaLnBrk="1" latinLnBrk="0" hangingPunct="1">
                <a:spcBef>
                  <a:spcPct val="20000"/>
                </a:spcBef>
                <a:buFont typeface="Arial"/>
                <a:buNone/>
                <a:defRPr sz="2800" kern="1200">
                  <a:solidFill>
                    <a:schemeClr val="tx1">
                      <a:tint val="75000"/>
                    </a:schemeClr>
                  </a:solidFill>
                  <a:latin typeface="+mn-lt"/>
                  <a:ea typeface="+mn-ea"/>
                  <a:cs typeface="+mn-cs"/>
                </a:defRPr>
              </a:lvl6pPr>
              <a:lvl7pPr marL="5555254" indent="0" algn="l" defTabSz="925876" rtl="0" eaLnBrk="1" latinLnBrk="0" hangingPunct="1">
                <a:spcBef>
                  <a:spcPct val="20000"/>
                </a:spcBef>
                <a:buFont typeface="Arial"/>
                <a:buNone/>
                <a:defRPr sz="2800" kern="1200">
                  <a:solidFill>
                    <a:schemeClr val="tx1">
                      <a:tint val="75000"/>
                    </a:schemeClr>
                  </a:solidFill>
                  <a:latin typeface="+mn-lt"/>
                  <a:ea typeface="+mn-ea"/>
                  <a:cs typeface="+mn-cs"/>
                </a:defRPr>
              </a:lvl7pPr>
              <a:lvl8pPr marL="6481130" indent="0" algn="l" defTabSz="925876" rtl="0" eaLnBrk="1" latinLnBrk="0" hangingPunct="1">
                <a:spcBef>
                  <a:spcPct val="20000"/>
                </a:spcBef>
                <a:buFont typeface="Arial"/>
                <a:buNone/>
                <a:defRPr sz="2800" kern="1200">
                  <a:solidFill>
                    <a:schemeClr val="tx1">
                      <a:tint val="75000"/>
                    </a:schemeClr>
                  </a:solidFill>
                  <a:latin typeface="+mn-lt"/>
                  <a:ea typeface="+mn-ea"/>
                  <a:cs typeface="+mn-cs"/>
                </a:defRPr>
              </a:lvl8pPr>
              <a:lvl9pPr marL="7407006" indent="0" algn="l" defTabSz="925876" rtl="0" eaLnBrk="1" latinLnBrk="0" hangingPunct="1">
                <a:spcBef>
                  <a:spcPct val="20000"/>
                </a:spcBef>
                <a:buFont typeface="Arial"/>
                <a:buNone/>
                <a:defRPr sz="2800" kern="1200">
                  <a:solidFill>
                    <a:schemeClr val="tx1">
                      <a:tint val="75000"/>
                    </a:schemeClr>
                  </a:solidFill>
                  <a:latin typeface="+mn-lt"/>
                  <a:ea typeface="+mn-ea"/>
                  <a:cs typeface="+mn-cs"/>
                </a:defRPr>
              </a:lvl9pPr>
            </a:lstStyle>
            <a:p>
              <a:pPr algn="ctr">
                <a:lnSpc>
                  <a:spcPts val="1800"/>
                </a:lnSpc>
                <a:defRPr/>
              </a:pPr>
              <a:r>
                <a:rPr lang="es-ES" sz="1800" spc="-132" dirty="0" smtClean="0">
                  <a:solidFill>
                    <a:schemeClr val="bg1"/>
                  </a:solidFill>
                  <a:latin typeface="Gotham Book" panose="02000604040000020004" pitchFamily="50" charset="0"/>
                  <a:ea typeface="Gotham Medium"/>
                  <a:cs typeface="Gotham Medium"/>
                </a:rPr>
                <a:t>Instructivo</a:t>
              </a:r>
            </a:p>
            <a:p>
              <a:pPr algn="ctr">
                <a:defRPr/>
              </a:pPr>
              <a:r>
                <a:rPr lang="es-ES" sz="1200" dirty="0">
                  <a:solidFill>
                    <a:schemeClr val="bg1"/>
                  </a:solidFill>
                  <a:latin typeface="Gotham Book" panose="02000604040000020004" pitchFamily="50" charset="0"/>
                  <a:cs typeface="+mn-cs"/>
                </a:rPr>
                <a:t>Sin tecnicismos, siempre explicativo y transparente.</a:t>
              </a:r>
              <a:endParaRPr lang="es-MX" sz="1200" dirty="0">
                <a:solidFill>
                  <a:schemeClr val="bg1"/>
                </a:solidFill>
                <a:latin typeface="Gotham Book" panose="02000604040000020004" pitchFamily="50" charset="0"/>
                <a:cs typeface="+mn-cs"/>
              </a:endParaRPr>
            </a:p>
          </p:txBody>
        </p:sp>
      </p:grpSp>
      <p:sp>
        <p:nvSpPr>
          <p:cNvPr id="34" name="CuadroTexto 33"/>
          <p:cNvSpPr txBox="1"/>
          <p:nvPr/>
        </p:nvSpPr>
        <p:spPr>
          <a:xfrm>
            <a:off x="5900246" y="1942438"/>
            <a:ext cx="784689"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lvl="1" algn="ctr" defTabSz="925512">
              <a:lnSpc>
                <a:spcPct val="80000"/>
              </a:lnSpc>
            </a:pPr>
            <a:r>
              <a:rPr lang="es-ES" sz="3000" b="1" dirty="0" smtClean="0">
                <a:solidFill>
                  <a:schemeClr val="bg1">
                    <a:lumMod val="75000"/>
                  </a:schemeClr>
                </a:solidFill>
                <a:latin typeface="Gotham Bold" pitchFamily="50" charset="0"/>
                <a:cs typeface="Gotham Medium"/>
                <a:sym typeface="Gotham Book"/>
              </a:rPr>
              <a:t>+</a:t>
            </a:r>
            <a:endParaRPr lang="es-ES" sz="3000" b="1" dirty="0">
              <a:solidFill>
                <a:schemeClr val="bg1">
                  <a:lumMod val="75000"/>
                </a:schemeClr>
              </a:solidFill>
              <a:latin typeface="Gotham Bold" pitchFamily="50" charset="0"/>
              <a:cs typeface="Gotham Medium"/>
              <a:sym typeface="Gotham Book"/>
            </a:endParaRPr>
          </a:p>
        </p:txBody>
      </p:sp>
      <p:grpSp>
        <p:nvGrpSpPr>
          <p:cNvPr id="35" name="Grupo 34"/>
          <p:cNvGrpSpPr/>
          <p:nvPr/>
        </p:nvGrpSpPr>
        <p:grpSpPr>
          <a:xfrm>
            <a:off x="6713028" y="3575944"/>
            <a:ext cx="1994875" cy="1177731"/>
            <a:chOff x="294297" y="4634033"/>
            <a:chExt cx="3259814" cy="2520000"/>
          </a:xfrm>
          <a:solidFill>
            <a:srgbClr val="B60505"/>
          </a:solidFill>
        </p:grpSpPr>
        <p:sp>
          <p:nvSpPr>
            <p:cNvPr id="36" name="Rectángulo redondeado 35"/>
            <p:cNvSpPr/>
            <p:nvPr/>
          </p:nvSpPr>
          <p:spPr>
            <a:xfrm>
              <a:off x="294299" y="4634033"/>
              <a:ext cx="3259812" cy="2520000"/>
            </a:xfrm>
            <a:prstGeom prst="roundRect">
              <a:avLst>
                <a:gd name="adj" fmla="val 8875"/>
              </a:avLst>
            </a:prstGeom>
            <a:solidFill>
              <a:srgbClr val="14263B"/>
            </a:solidFill>
            <a:ln w="12700" cap="flat" cmpd="sng">
              <a:noFill/>
              <a:prstDash val="solid"/>
              <a:round/>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defTabSz="925512" fontAlgn="auto">
                <a:spcBef>
                  <a:spcPts val="0"/>
                </a:spcBef>
                <a:spcAft>
                  <a:spcPts val="0"/>
                </a:spcAft>
              </a:pPr>
              <a:endParaRPr lang="es-ES" sz="3600">
                <a:latin typeface="Arial"/>
                <a:sym typeface="Gotham Book"/>
              </a:endParaRPr>
            </a:p>
          </p:txBody>
        </p:sp>
        <p:sp>
          <p:nvSpPr>
            <p:cNvPr id="37" name="Content Placeholder 2"/>
            <p:cNvSpPr txBox="1">
              <a:spLocks/>
            </p:cNvSpPr>
            <p:nvPr/>
          </p:nvSpPr>
          <p:spPr>
            <a:xfrm>
              <a:off x="294297" y="5241244"/>
              <a:ext cx="3259814" cy="1447009"/>
            </a:xfrm>
            <a:prstGeom prst="rect">
              <a:avLst/>
            </a:prstGeom>
            <a:noFill/>
          </p:spPr>
          <p:txBody>
            <a:bodyPr lIns="163169" tIns="81586" rIns="163169" bIns="81586" anchor="ctr"/>
            <a:lstStyle>
              <a:lvl1pPr marL="0" indent="0" algn="l" defTabSz="925876" rtl="0" eaLnBrk="1" latinLnBrk="0" hangingPunct="1">
                <a:spcBef>
                  <a:spcPct val="20000"/>
                </a:spcBef>
                <a:buFont typeface="Arial"/>
                <a:buNone/>
                <a:defRPr sz="4100" b="0" i="0" kern="1200">
                  <a:solidFill>
                    <a:srgbClr val="FFFFFF"/>
                  </a:solidFill>
                  <a:latin typeface="Gotham Light"/>
                  <a:ea typeface="+mn-ea"/>
                  <a:cs typeface="Gotham Light"/>
                </a:defRPr>
              </a:lvl1pPr>
              <a:lvl2pPr marL="925876" indent="0" algn="l" defTabSz="925876" rtl="0" eaLnBrk="1" latinLnBrk="0" hangingPunct="1">
                <a:spcBef>
                  <a:spcPct val="20000"/>
                </a:spcBef>
                <a:buFont typeface="Arial"/>
                <a:buNone/>
                <a:defRPr sz="3600" kern="1200">
                  <a:solidFill>
                    <a:schemeClr val="tx1">
                      <a:tint val="75000"/>
                    </a:schemeClr>
                  </a:solidFill>
                  <a:latin typeface="+mn-lt"/>
                  <a:ea typeface="+mn-ea"/>
                  <a:cs typeface="+mn-cs"/>
                </a:defRPr>
              </a:lvl2pPr>
              <a:lvl3pPr marL="1851751" indent="0" algn="l" defTabSz="925876" rtl="0" eaLnBrk="1" latinLnBrk="0" hangingPunct="1">
                <a:spcBef>
                  <a:spcPct val="20000"/>
                </a:spcBef>
                <a:buFont typeface="Arial"/>
                <a:buNone/>
                <a:defRPr sz="3200" kern="1200">
                  <a:solidFill>
                    <a:schemeClr val="tx1">
                      <a:tint val="75000"/>
                    </a:schemeClr>
                  </a:solidFill>
                  <a:latin typeface="+mn-lt"/>
                  <a:ea typeface="+mn-ea"/>
                  <a:cs typeface="+mn-cs"/>
                </a:defRPr>
              </a:lvl3pPr>
              <a:lvl4pPr marL="2777627" indent="0" algn="l" defTabSz="925876" rtl="0" eaLnBrk="1" latinLnBrk="0" hangingPunct="1">
                <a:spcBef>
                  <a:spcPct val="20000"/>
                </a:spcBef>
                <a:buFont typeface="Arial"/>
                <a:buNone/>
                <a:defRPr sz="2800" kern="1200">
                  <a:solidFill>
                    <a:schemeClr val="tx1">
                      <a:tint val="75000"/>
                    </a:schemeClr>
                  </a:solidFill>
                  <a:latin typeface="+mn-lt"/>
                  <a:ea typeface="+mn-ea"/>
                  <a:cs typeface="+mn-cs"/>
                </a:defRPr>
              </a:lvl4pPr>
              <a:lvl5pPr marL="3703503" indent="0" algn="l" defTabSz="925876" rtl="0" eaLnBrk="1" latinLnBrk="0" hangingPunct="1">
                <a:spcBef>
                  <a:spcPct val="20000"/>
                </a:spcBef>
                <a:buFont typeface="Arial"/>
                <a:buNone/>
                <a:defRPr sz="2800" kern="1200">
                  <a:solidFill>
                    <a:schemeClr val="tx1">
                      <a:tint val="75000"/>
                    </a:schemeClr>
                  </a:solidFill>
                  <a:latin typeface="+mn-lt"/>
                  <a:ea typeface="+mn-ea"/>
                  <a:cs typeface="+mn-cs"/>
                </a:defRPr>
              </a:lvl5pPr>
              <a:lvl6pPr marL="4629379" indent="0" algn="l" defTabSz="925876" rtl="0" eaLnBrk="1" latinLnBrk="0" hangingPunct="1">
                <a:spcBef>
                  <a:spcPct val="20000"/>
                </a:spcBef>
                <a:buFont typeface="Arial"/>
                <a:buNone/>
                <a:defRPr sz="2800" kern="1200">
                  <a:solidFill>
                    <a:schemeClr val="tx1">
                      <a:tint val="75000"/>
                    </a:schemeClr>
                  </a:solidFill>
                  <a:latin typeface="+mn-lt"/>
                  <a:ea typeface="+mn-ea"/>
                  <a:cs typeface="+mn-cs"/>
                </a:defRPr>
              </a:lvl6pPr>
              <a:lvl7pPr marL="5555254" indent="0" algn="l" defTabSz="925876" rtl="0" eaLnBrk="1" latinLnBrk="0" hangingPunct="1">
                <a:spcBef>
                  <a:spcPct val="20000"/>
                </a:spcBef>
                <a:buFont typeface="Arial"/>
                <a:buNone/>
                <a:defRPr sz="2800" kern="1200">
                  <a:solidFill>
                    <a:schemeClr val="tx1">
                      <a:tint val="75000"/>
                    </a:schemeClr>
                  </a:solidFill>
                  <a:latin typeface="+mn-lt"/>
                  <a:ea typeface="+mn-ea"/>
                  <a:cs typeface="+mn-cs"/>
                </a:defRPr>
              </a:lvl7pPr>
              <a:lvl8pPr marL="6481130" indent="0" algn="l" defTabSz="925876" rtl="0" eaLnBrk="1" latinLnBrk="0" hangingPunct="1">
                <a:spcBef>
                  <a:spcPct val="20000"/>
                </a:spcBef>
                <a:buFont typeface="Arial"/>
                <a:buNone/>
                <a:defRPr sz="2800" kern="1200">
                  <a:solidFill>
                    <a:schemeClr val="tx1">
                      <a:tint val="75000"/>
                    </a:schemeClr>
                  </a:solidFill>
                  <a:latin typeface="+mn-lt"/>
                  <a:ea typeface="+mn-ea"/>
                  <a:cs typeface="+mn-cs"/>
                </a:defRPr>
              </a:lvl8pPr>
              <a:lvl9pPr marL="7407006" indent="0" algn="l" defTabSz="925876" rtl="0" eaLnBrk="1" latinLnBrk="0" hangingPunct="1">
                <a:spcBef>
                  <a:spcPct val="20000"/>
                </a:spcBef>
                <a:buFont typeface="Arial"/>
                <a:buNone/>
                <a:defRPr sz="2800" kern="1200">
                  <a:solidFill>
                    <a:schemeClr val="tx1">
                      <a:tint val="75000"/>
                    </a:schemeClr>
                  </a:solidFill>
                  <a:latin typeface="+mn-lt"/>
                  <a:ea typeface="+mn-ea"/>
                  <a:cs typeface="+mn-cs"/>
                </a:defRPr>
              </a:lvl9pPr>
            </a:lstStyle>
            <a:p>
              <a:pPr algn="ctr">
                <a:lnSpc>
                  <a:spcPts val="1800"/>
                </a:lnSpc>
                <a:defRPr/>
              </a:pPr>
              <a:r>
                <a:rPr lang="es-ES" sz="1800" spc="-132" dirty="0">
                  <a:solidFill>
                    <a:schemeClr val="bg1"/>
                  </a:solidFill>
                  <a:latin typeface="Gotham Book" panose="02000604040000020004" pitchFamily="50" charset="0"/>
                  <a:ea typeface="Gotham Medium"/>
                  <a:cs typeface="Gotham Medium"/>
                </a:rPr>
                <a:t>Demostrativo</a:t>
              </a:r>
            </a:p>
            <a:p>
              <a:pPr algn="ctr">
                <a:spcBef>
                  <a:spcPts val="0"/>
                </a:spcBef>
                <a:defRPr/>
              </a:pPr>
              <a:r>
                <a:rPr lang="es-ES" sz="1200" dirty="0" smtClean="0">
                  <a:solidFill>
                    <a:schemeClr val="bg1"/>
                  </a:solidFill>
                  <a:latin typeface="Gotham Book" panose="02000604040000020004" pitchFamily="50" charset="0"/>
                  <a:cs typeface="+mn-cs"/>
                </a:rPr>
                <a:t>Apoyado en el testimonio de satisfacción.</a:t>
              </a:r>
              <a:endParaRPr lang="es-MX" sz="1200" dirty="0">
                <a:solidFill>
                  <a:schemeClr val="bg1"/>
                </a:solidFill>
                <a:latin typeface="Gotham Book" panose="02000604040000020004" pitchFamily="50" charset="0"/>
                <a:cs typeface="+mn-cs"/>
              </a:endParaRPr>
            </a:p>
          </p:txBody>
        </p:sp>
      </p:grpSp>
      <p:sp>
        <p:nvSpPr>
          <p:cNvPr id="38" name="CuadroTexto 37"/>
          <p:cNvSpPr txBox="1"/>
          <p:nvPr/>
        </p:nvSpPr>
        <p:spPr>
          <a:xfrm>
            <a:off x="5900246" y="4009099"/>
            <a:ext cx="784689"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lvl="1" algn="ctr" defTabSz="925512">
              <a:lnSpc>
                <a:spcPct val="80000"/>
              </a:lnSpc>
            </a:pPr>
            <a:r>
              <a:rPr lang="es-ES" sz="3000" b="1" dirty="0" smtClean="0">
                <a:solidFill>
                  <a:schemeClr val="bg1">
                    <a:lumMod val="75000"/>
                  </a:schemeClr>
                </a:solidFill>
                <a:latin typeface="Gotham Bold" pitchFamily="50" charset="0"/>
                <a:cs typeface="Gotham Medium"/>
                <a:sym typeface="Gotham Book"/>
              </a:rPr>
              <a:t>+</a:t>
            </a:r>
            <a:endParaRPr lang="es-ES" sz="3000" b="1" dirty="0">
              <a:solidFill>
                <a:schemeClr val="bg1">
                  <a:lumMod val="75000"/>
                </a:schemeClr>
              </a:solidFill>
              <a:latin typeface="Gotham Bold" pitchFamily="50" charset="0"/>
              <a:cs typeface="Gotham Medium"/>
              <a:sym typeface="Gotham Book"/>
            </a:endParaRPr>
          </a:p>
        </p:txBody>
      </p:sp>
      <p:grpSp>
        <p:nvGrpSpPr>
          <p:cNvPr id="39" name="Grupo 38"/>
          <p:cNvGrpSpPr/>
          <p:nvPr/>
        </p:nvGrpSpPr>
        <p:grpSpPr>
          <a:xfrm>
            <a:off x="3877278" y="3575944"/>
            <a:ext cx="1994874" cy="1177731"/>
            <a:chOff x="294299" y="4634033"/>
            <a:chExt cx="3259812" cy="2520000"/>
          </a:xfrm>
          <a:solidFill>
            <a:srgbClr val="B60505"/>
          </a:solidFill>
        </p:grpSpPr>
        <p:sp>
          <p:nvSpPr>
            <p:cNvPr id="40" name="Rectángulo redondeado 39"/>
            <p:cNvSpPr/>
            <p:nvPr/>
          </p:nvSpPr>
          <p:spPr>
            <a:xfrm>
              <a:off x="294299" y="4634033"/>
              <a:ext cx="3259812" cy="2520000"/>
            </a:xfrm>
            <a:prstGeom prst="roundRect">
              <a:avLst>
                <a:gd name="adj" fmla="val 8875"/>
              </a:avLst>
            </a:prstGeom>
            <a:solidFill>
              <a:srgbClr val="14263B"/>
            </a:solidFill>
            <a:ln w="12700" cap="flat" cmpd="sng">
              <a:noFill/>
              <a:prstDash val="solid"/>
              <a:round/>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defTabSz="925512" fontAlgn="auto">
                <a:spcBef>
                  <a:spcPts val="0"/>
                </a:spcBef>
                <a:spcAft>
                  <a:spcPts val="0"/>
                </a:spcAft>
              </a:pPr>
              <a:endParaRPr lang="es-ES" sz="3600">
                <a:latin typeface="Arial"/>
                <a:sym typeface="Gotham Book"/>
              </a:endParaRPr>
            </a:p>
          </p:txBody>
        </p:sp>
        <p:sp>
          <p:nvSpPr>
            <p:cNvPr id="41" name="Content Placeholder 2"/>
            <p:cNvSpPr txBox="1">
              <a:spLocks/>
            </p:cNvSpPr>
            <p:nvPr/>
          </p:nvSpPr>
          <p:spPr>
            <a:xfrm>
              <a:off x="294299" y="4746453"/>
              <a:ext cx="3259810" cy="2319642"/>
            </a:xfrm>
            <a:prstGeom prst="rect">
              <a:avLst/>
            </a:prstGeom>
            <a:noFill/>
          </p:spPr>
          <p:txBody>
            <a:bodyPr lIns="163169" tIns="81586" rIns="163169" bIns="81586" anchor="ctr"/>
            <a:lstStyle>
              <a:lvl1pPr marL="0" indent="0" algn="l" defTabSz="925876" rtl="0" eaLnBrk="1" latinLnBrk="0" hangingPunct="1">
                <a:spcBef>
                  <a:spcPct val="20000"/>
                </a:spcBef>
                <a:buFont typeface="Arial"/>
                <a:buNone/>
                <a:defRPr sz="4100" b="0" i="0" kern="1200">
                  <a:solidFill>
                    <a:srgbClr val="FFFFFF"/>
                  </a:solidFill>
                  <a:latin typeface="Gotham Light"/>
                  <a:ea typeface="+mn-ea"/>
                  <a:cs typeface="Gotham Light"/>
                </a:defRPr>
              </a:lvl1pPr>
              <a:lvl2pPr marL="925876" indent="0" algn="l" defTabSz="925876" rtl="0" eaLnBrk="1" latinLnBrk="0" hangingPunct="1">
                <a:spcBef>
                  <a:spcPct val="20000"/>
                </a:spcBef>
                <a:buFont typeface="Arial"/>
                <a:buNone/>
                <a:defRPr sz="3600" kern="1200">
                  <a:solidFill>
                    <a:schemeClr val="tx1">
                      <a:tint val="75000"/>
                    </a:schemeClr>
                  </a:solidFill>
                  <a:latin typeface="+mn-lt"/>
                  <a:ea typeface="+mn-ea"/>
                  <a:cs typeface="+mn-cs"/>
                </a:defRPr>
              </a:lvl2pPr>
              <a:lvl3pPr marL="1851751" indent="0" algn="l" defTabSz="925876" rtl="0" eaLnBrk="1" latinLnBrk="0" hangingPunct="1">
                <a:spcBef>
                  <a:spcPct val="20000"/>
                </a:spcBef>
                <a:buFont typeface="Arial"/>
                <a:buNone/>
                <a:defRPr sz="3200" kern="1200">
                  <a:solidFill>
                    <a:schemeClr val="tx1">
                      <a:tint val="75000"/>
                    </a:schemeClr>
                  </a:solidFill>
                  <a:latin typeface="+mn-lt"/>
                  <a:ea typeface="+mn-ea"/>
                  <a:cs typeface="+mn-cs"/>
                </a:defRPr>
              </a:lvl3pPr>
              <a:lvl4pPr marL="2777627" indent="0" algn="l" defTabSz="925876" rtl="0" eaLnBrk="1" latinLnBrk="0" hangingPunct="1">
                <a:spcBef>
                  <a:spcPct val="20000"/>
                </a:spcBef>
                <a:buFont typeface="Arial"/>
                <a:buNone/>
                <a:defRPr sz="2800" kern="1200">
                  <a:solidFill>
                    <a:schemeClr val="tx1">
                      <a:tint val="75000"/>
                    </a:schemeClr>
                  </a:solidFill>
                  <a:latin typeface="+mn-lt"/>
                  <a:ea typeface="+mn-ea"/>
                  <a:cs typeface="+mn-cs"/>
                </a:defRPr>
              </a:lvl4pPr>
              <a:lvl5pPr marL="3703503" indent="0" algn="l" defTabSz="925876" rtl="0" eaLnBrk="1" latinLnBrk="0" hangingPunct="1">
                <a:spcBef>
                  <a:spcPct val="20000"/>
                </a:spcBef>
                <a:buFont typeface="Arial"/>
                <a:buNone/>
                <a:defRPr sz="2800" kern="1200">
                  <a:solidFill>
                    <a:schemeClr val="tx1">
                      <a:tint val="75000"/>
                    </a:schemeClr>
                  </a:solidFill>
                  <a:latin typeface="+mn-lt"/>
                  <a:ea typeface="+mn-ea"/>
                  <a:cs typeface="+mn-cs"/>
                </a:defRPr>
              </a:lvl5pPr>
              <a:lvl6pPr marL="4629379" indent="0" algn="l" defTabSz="925876" rtl="0" eaLnBrk="1" latinLnBrk="0" hangingPunct="1">
                <a:spcBef>
                  <a:spcPct val="20000"/>
                </a:spcBef>
                <a:buFont typeface="Arial"/>
                <a:buNone/>
                <a:defRPr sz="2800" kern="1200">
                  <a:solidFill>
                    <a:schemeClr val="tx1">
                      <a:tint val="75000"/>
                    </a:schemeClr>
                  </a:solidFill>
                  <a:latin typeface="+mn-lt"/>
                  <a:ea typeface="+mn-ea"/>
                  <a:cs typeface="+mn-cs"/>
                </a:defRPr>
              </a:lvl6pPr>
              <a:lvl7pPr marL="5555254" indent="0" algn="l" defTabSz="925876" rtl="0" eaLnBrk="1" latinLnBrk="0" hangingPunct="1">
                <a:spcBef>
                  <a:spcPct val="20000"/>
                </a:spcBef>
                <a:buFont typeface="Arial"/>
                <a:buNone/>
                <a:defRPr sz="2800" kern="1200">
                  <a:solidFill>
                    <a:schemeClr val="tx1">
                      <a:tint val="75000"/>
                    </a:schemeClr>
                  </a:solidFill>
                  <a:latin typeface="+mn-lt"/>
                  <a:ea typeface="+mn-ea"/>
                  <a:cs typeface="+mn-cs"/>
                </a:defRPr>
              </a:lvl7pPr>
              <a:lvl8pPr marL="6481130" indent="0" algn="l" defTabSz="925876" rtl="0" eaLnBrk="1" latinLnBrk="0" hangingPunct="1">
                <a:spcBef>
                  <a:spcPct val="20000"/>
                </a:spcBef>
                <a:buFont typeface="Arial"/>
                <a:buNone/>
                <a:defRPr sz="2800" kern="1200">
                  <a:solidFill>
                    <a:schemeClr val="tx1">
                      <a:tint val="75000"/>
                    </a:schemeClr>
                  </a:solidFill>
                  <a:latin typeface="+mn-lt"/>
                  <a:ea typeface="+mn-ea"/>
                  <a:cs typeface="+mn-cs"/>
                </a:defRPr>
              </a:lvl8pPr>
              <a:lvl9pPr marL="7407006" indent="0" algn="l" defTabSz="925876" rtl="0" eaLnBrk="1" latinLnBrk="0" hangingPunct="1">
                <a:spcBef>
                  <a:spcPct val="20000"/>
                </a:spcBef>
                <a:buFont typeface="Arial"/>
                <a:buNone/>
                <a:defRPr sz="2800" kern="1200">
                  <a:solidFill>
                    <a:schemeClr val="tx1">
                      <a:tint val="75000"/>
                    </a:schemeClr>
                  </a:solidFill>
                  <a:latin typeface="+mn-lt"/>
                  <a:ea typeface="+mn-ea"/>
                  <a:cs typeface="+mn-cs"/>
                </a:defRPr>
              </a:lvl9pPr>
            </a:lstStyle>
            <a:p>
              <a:pPr algn="ctr">
                <a:lnSpc>
                  <a:spcPts val="1800"/>
                </a:lnSpc>
                <a:defRPr/>
              </a:pPr>
              <a:r>
                <a:rPr lang="es-ES" sz="1800" spc="-132" dirty="0" smtClean="0">
                  <a:solidFill>
                    <a:schemeClr val="bg1"/>
                  </a:solidFill>
                  <a:latin typeface="Gotham Book" panose="02000604040000020004" pitchFamily="50" charset="0"/>
                  <a:ea typeface="Gotham Medium"/>
                  <a:cs typeface="Gotham Medium"/>
                </a:rPr>
                <a:t>Corporativo</a:t>
              </a:r>
            </a:p>
            <a:p>
              <a:pPr algn="ctr">
                <a:spcBef>
                  <a:spcPts val="0"/>
                </a:spcBef>
                <a:defRPr/>
              </a:pPr>
              <a:r>
                <a:rPr lang="es-ES" sz="1200" dirty="0" smtClean="0">
                  <a:solidFill>
                    <a:schemeClr val="bg1"/>
                  </a:solidFill>
                  <a:latin typeface="Gotham Book" panose="02000604040000020004" pitchFamily="50" charset="0"/>
                  <a:cs typeface="+mn-cs"/>
                </a:rPr>
                <a:t>Expresa y promueve los valores de marca y de la organización.</a:t>
              </a:r>
              <a:endParaRPr lang="es-MX" sz="1200" dirty="0">
                <a:solidFill>
                  <a:schemeClr val="bg1"/>
                </a:solidFill>
                <a:latin typeface="Gotham Book" panose="02000604040000020004" pitchFamily="50" charset="0"/>
                <a:cs typeface="+mn-cs"/>
              </a:endParaRPr>
            </a:p>
          </p:txBody>
        </p:sp>
      </p:grpSp>
      <p:sp>
        <p:nvSpPr>
          <p:cNvPr id="42" name="CuadroTexto 41"/>
          <p:cNvSpPr txBox="1"/>
          <p:nvPr/>
        </p:nvSpPr>
        <p:spPr>
          <a:xfrm>
            <a:off x="3454401" y="1264166"/>
            <a:ext cx="5438774" cy="2646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lvl="1" defTabSz="925512">
              <a:lnSpc>
                <a:spcPct val="80000"/>
              </a:lnSpc>
            </a:pPr>
            <a:r>
              <a:rPr lang="es-ES" sz="1400" dirty="0" smtClean="0">
                <a:solidFill>
                  <a:schemeClr val="bg1">
                    <a:lumMod val="50000"/>
                  </a:schemeClr>
                </a:solidFill>
                <a:latin typeface="Gotham Medium"/>
                <a:cs typeface="Gotham Medium"/>
                <a:sym typeface="Gotham Book"/>
              </a:rPr>
              <a:t>Estilo </a:t>
            </a:r>
            <a:r>
              <a:rPr lang="es-ES" sz="1400" dirty="0" smtClean="0">
                <a:solidFill>
                  <a:schemeClr val="bg1">
                    <a:lumMod val="50000"/>
                  </a:schemeClr>
                </a:solidFill>
                <a:latin typeface="Gotham Bold" pitchFamily="50" charset="0"/>
                <a:cs typeface="Gotham Medium"/>
                <a:sym typeface="Gotham Book"/>
              </a:rPr>
              <a:t>Fondo Racional</a:t>
            </a:r>
            <a:endParaRPr lang="es-ES" sz="1400" dirty="0">
              <a:solidFill>
                <a:schemeClr val="bg1">
                  <a:lumMod val="50000"/>
                </a:schemeClr>
              </a:solidFill>
              <a:latin typeface="Gotham Bold" pitchFamily="50" charset="0"/>
              <a:cs typeface="Gotham Medium"/>
              <a:sym typeface="Gotham Book"/>
            </a:endParaRPr>
          </a:p>
        </p:txBody>
      </p:sp>
      <p:sp>
        <p:nvSpPr>
          <p:cNvPr id="43" name="CuadroTexto 42"/>
          <p:cNvSpPr txBox="1"/>
          <p:nvPr/>
        </p:nvSpPr>
        <p:spPr>
          <a:xfrm>
            <a:off x="3454402" y="3258647"/>
            <a:ext cx="5438774" cy="2646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lvl="1" defTabSz="925512">
              <a:lnSpc>
                <a:spcPct val="80000"/>
              </a:lnSpc>
            </a:pPr>
            <a:r>
              <a:rPr lang="es-ES" sz="1400" dirty="0" smtClean="0">
                <a:solidFill>
                  <a:schemeClr val="bg1">
                    <a:lumMod val="50000"/>
                  </a:schemeClr>
                </a:solidFill>
                <a:latin typeface="Gotham Medium"/>
                <a:cs typeface="Gotham Medium"/>
                <a:sym typeface="Gotham Book"/>
              </a:rPr>
              <a:t>Tono </a:t>
            </a:r>
            <a:r>
              <a:rPr lang="es-ES" sz="1400" dirty="0" smtClean="0">
                <a:solidFill>
                  <a:schemeClr val="bg1">
                    <a:lumMod val="50000"/>
                  </a:schemeClr>
                </a:solidFill>
                <a:latin typeface="Gotham Bold" pitchFamily="50" charset="0"/>
                <a:cs typeface="Gotham Medium"/>
                <a:sym typeface="Gotham Book"/>
              </a:rPr>
              <a:t>Forma Emocional</a:t>
            </a:r>
            <a:endParaRPr lang="es-ES" sz="1400" dirty="0">
              <a:solidFill>
                <a:schemeClr val="bg1">
                  <a:lumMod val="50000"/>
                </a:schemeClr>
              </a:solidFill>
              <a:latin typeface="Gotham Bold" pitchFamily="50" charset="0"/>
              <a:cs typeface="Gotham Medium"/>
              <a:sym typeface="Gotham Book"/>
            </a:endParaRPr>
          </a:p>
        </p:txBody>
      </p:sp>
      <p:sp>
        <p:nvSpPr>
          <p:cNvPr id="44" name="Rectángulo 43"/>
          <p:cNvSpPr/>
          <p:nvPr/>
        </p:nvSpPr>
        <p:spPr>
          <a:xfrm>
            <a:off x="250825" y="815369"/>
            <a:ext cx="8642350" cy="261610"/>
          </a:xfrm>
          <a:prstGeom prst="rect">
            <a:avLst/>
          </a:prstGeom>
        </p:spPr>
        <p:txBody>
          <a:bodyPr wrap="square">
            <a:spAutoFit/>
          </a:bodyPr>
          <a:lstStyle/>
          <a:p>
            <a:pPr algn="ctr"/>
            <a:r>
              <a:rPr lang="es-ES" sz="1100" dirty="0">
                <a:latin typeface="Gotham Book" panose="02000604040000020004" pitchFamily="50" charset="0"/>
              </a:rPr>
              <a:t>La narrativa puede llegar </a:t>
            </a:r>
            <a:r>
              <a:rPr lang="es-ES" sz="1100" dirty="0" smtClean="0">
                <a:latin typeface="Gotham Book" panose="02000604040000020004" pitchFamily="50" charset="0"/>
              </a:rPr>
              <a:t>a cambiar </a:t>
            </a:r>
            <a:r>
              <a:rPr lang="es-ES" sz="1100" dirty="0">
                <a:latin typeface="Gotham Book" panose="02000604040000020004" pitchFamily="50" charset="0"/>
              </a:rPr>
              <a:t>dependiendo del medio o canal pero siempre debe mantener su personalidad.</a:t>
            </a:r>
            <a:endParaRPr lang="es-MX" sz="1100" dirty="0">
              <a:latin typeface="Gotham Book" panose="02000604040000020004" pitchFamily="50" charset="0"/>
            </a:endParaRPr>
          </a:p>
        </p:txBody>
      </p:sp>
      <p:sp>
        <p:nvSpPr>
          <p:cNvPr id="45" name="Freeform 15"/>
          <p:cNvSpPr>
            <a:spLocks/>
          </p:cNvSpPr>
          <p:nvPr/>
        </p:nvSpPr>
        <p:spPr bwMode="auto">
          <a:xfrm>
            <a:off x="252413" y="1557338"/>
            <a:ext cx="1608138" cy="3006725"/>
          </a:xfrm>
          <a:custGeom>
            <a:avLst/>
            <a:gdLst>
              <a:gd name="T0" fmla="*/ 4457 w 4457"/>
              <a:gd name="T1" fmla="*/ 8344 h 8344"/>
              <a:gd name="T2" fmla="*/ 0 w 4457"/>
              <a:gd name="T3" fmla="*/ 4172 h 8344"/>
              <a:gd name="T4" fmla="*/ 4457 w 4457"/>
              <a:gd name="T5" fmla="*/ 0 h 8344"/>
              <a:gd name="T6" fmla="*/ 4457 w 4457"/>
              <a:gd name="T7" fmla="*/ 8344 h 8344"/>
            </a:gdLst>
            <a:ahLst/>
            <a:cxnLst>
              <a:cxn ang="0">
                <a:pos x="T0" y="T1"/>
              </a:cxn>
              <a:cxn ang="0">
                <a:pos x="T2" y="T3"/>
              </a:cxn>
              <a:cxn ang="0">
                <a:pos x="T4" y="T5"/>
              </a:cxn>
              <a:cxn ang="0">
                <a:pos x="T6" y="T7"/>
              </a:cxn>
            </a:cxnLst>
            <a:rect l="0" t="0" r="r" b="b"/>
            <a:pathLst>
              <a:path w="4457" h="8344">
                <a:moveTo>
                  <a:pt x="4457" y="8344"/>
                </a:moveTo>
                <a:cubicBezTo>
                  <a:pt x="1996" y="8344"/>
                  <a:pt x="0" y="6476"/>
                  <a:pt x="0" y="4172"/>
                </a:cubicBezTo>
                <a:cubicBezTo>
                  <a:pt x="0" y="1868"/>
                  <a:pt x="1996" y="0"/>
                  <a:pt x="4457" y="0"/>
                </a:cubicBezTo>
                <a:lnTo>
                  <a:pt x="4457" y="8344"/>
                </a:lnTo>
                <a:close/>
              </a:path>
            </a:pathLst>
          </a:custGeom>
          <a:gradFill flip="none" rotWithShape="1">
            <a:gsLst>
              <a:gs pos="8000">
                <a:srgbClr val="00A894"/>
              </a:gs>
              <a:gs pos="47000">
                <a:srgbClr val="005A4F"/>
              </a:gs>
              <a:gs pos="100000">
                <a:srgbClr val="003A33"/>
              </a:gs>
            </a:gsLst>
            <a:path path="circle">
              <a:fillToRect l="50000" t="50000" r="50000" b="50000"/>
            </a:path>
            <a:tileRect/>
          </a:gra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s-MX"/>
          </a:p>
        </p:txBody>
      </p:sp>
      <p:sp>
        <p:nvSpPr>
          <p:cNvPr id="46" name="Freeform 16"/>
          <p:cNvSpPr>
            <a:spLocks/>
          </p:cNvSpPr>
          <p:nvPr/>
        </p:nvSpPr>
        <p:spPr bwMode="auto">
          <a:xfrm>
            <a:off x="1860550" y="1557338"/>
            <a:ext cx="1606550" cy="3006725"/>
          </a:xfrm>
          <a:custGeom>
            <a:avLst/>
            <a:gdLst>
              <a:gd name="T0" fmla="*/ 0 w 4458"/>
              <a:gd name="T1" fmla="*/ 0 h 8344"/>
              <a:gd name="T2" fmla="*/ 10 w 4458"/>
              <a:gd name="T3" fmla="*/ 0 h 8344"/>
              <a:gd name="T4" fmla="*/ 4458 w 4458"/>
              <a:gd name="T5" fmla="*/ 4172 h 8344"/>
              <a:gd name="T6" fmla="*/ 1 w 4458"/>
              <a:gd name="T7" fmla="*/ 8343 h 8344"/>
              <a:gd name="T8" fmla="*/ 0 w 4458"/>
              <a:gd name="T9" fmla="*/ 8344 h 8344"/>
              <a:gd name="T10" fmla="*/ 0 w 4458"/>
              <a:gd name="T11" fmla="*/ 0 h 8344"/>
            </a:gdLst>
            <a:ahLst/>
            <a:cxnLst>
              <a:cxn ang="0">
                <a:pos x="T0" y="T1"/>
              </a:cxn>
              <a:cxn ang="0">
                <a:pos x="T2" y="T3"/>
              </a:cxn>
              <a:cxn ang="0">
                <a:pos x="T4" y="T5"/>
              </a:cxn>
              <a:cxn ang="0">
                <a:pos x="T6" y="T7"/>
              </a:cxn>
              <a:cxn ang="0">
                <a:pos x="T8" y="T9"/>
              </a:cxn>
              <a:cxn ang="0">
                <a:pos x="T10" y="T11"/>
              </a:cxn>
            </a:cxnLst>
            <a:rect l="0" t="0" r="r" b="b"/>
            <a:pathLst>
              <a:path w="4458" h="8344">
                <a:moveTo>
                  <a:pt x="0" y="0"/>
                </a:moveTo>
                <a:cubicBezTo>
                  <a:pt x="4" y="0"/>
                  <a:pt x="7" y="0"/>
                  <a:pt x="10" y="0"/>
                </a:cubicBezTo>
                <a:cubicBezTo>
                  <a:pt x="2467" y="5"/>
                  <a:pt x="4458" y="1871"/>
                  <a:pt x="4458" y="4172"/>
                </a:cubicBezTo>
                <a:cubicBezTo>
                  <a:pt x="4458" y="6476"/>
                  <a:pt x="2462" y="8343"/>
                  <a:pt x="1" y="8343"/>
                </a:cubicBezTo>
                <a:lnTo>
                  <a:pt x="0" y="8344"/>
                </a:lnTo>
                <a:lnTo>
                  <a:pt x="0" y="0"/>
                </a:lnTo>
                <a:close/>
              </a:path>
            </a:pathLst>
          </a:custGeom>
          <a:solidFill>
            <a:srgbClr val="003A33"/>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s-MX"/>
          </a:p>
        </p:txBody>
      </p:sp>
      <p:sp>
        <p:nvSpPr>
          <p:cNvPr id="47" name="Freeform 17"/>
          <p:cNvSpPr>
            <a:spLocks/>
          </p:cNvSpPr>
          <p:nvPr/>
        </p:nvSpPr>
        <p:spPr bwMode="auto">
          <a:xfrm>
            <a:off x="923925" y="1557338"/>
            <a:ext cx="936625" cy="3006725"/>
          </a:xfrm>
          <a:custGeom>
            <a:avLst/>
            <a:gdLst>
              <a:gd name="T0" fmla="*/ 2593 w 2593"/>
              <a:gd name="T1" fmla="*/ 8344 h 8344"/>
              <a:gd name="T2" fmla="*/ 0 w 2593"/>
              <a:gd name="T3" fmla="*/ 4172 h 8344"/>
              <a:gd name="T4" fmla="*/ 2593 w 2593"/>
              <a:gd name="T5" fmla="*/ 0 h 8344"/>
              <a:gd name="T6" fmla="*/ 2593 w 2593"/>
              <a:gd name="T7" fmla="*/ 8344 h 8344"/>
            </a:gdLst>
            <a:ahLst/>
            <a:cxnLst>
              <a:cxn ang="0">
                <a:pos x="T0" y="T1"/>
              </a:cxn>
              <a:cxn ang="0">
                <a:pos x="T2" y="T3"/>
              </a:cxn>
              <a:cxn ang="0">
                <a:pos x="T4" y="T5"/>
              </a:cxn>
              <a:cxn ang="0">
                <a:pos x="T6" y="T7"/>
              </a:cxn>
            </a:cxnLst>
            <a:rect l="0" t="0" r="r" b="b"/>
            <a:pathLst>
              <a:path w="2593" h="8344">
                <a:moveTo>
                  <a:pt x="2593" y="8344"/>
                </a:moveTo>
                <a:cubicBezTo>
                  <a:pt x="1172" y="8343"/>
                  <a:pt x="0" y="6476"/>
                  <a:pt x="0" y="4172"/>
                </a:cubicBezTo>
                <a:cubicBezTo>
                  <a:pt x="0" y="1868"/>
                  <a:pt x="1150" y="0"/>
                  <a:pt x="2593" y="0"/>
                </a:cubicBezTo>
                <a:lnTo>
                  <a:pt x="2593" y="8344"/>
                </a:lnTo>
                <a:close/>
              </a:path>
            </a:pathLst>
          </a:custGeom>
          <a:solidFill>
            <a:srgbClr val="00A894"/>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s-MX"/>
          </a:p>
        </p:txBody>
      </p:sp>
      <p:sp>
        <p:nvSpPr>
          <p:cNvPr id="48" name="Freeform 18"/>
          <p:cNvSpPr>
            <a:spLocks/>
          </p:cNvSpPr>
          <p:nvPr/>
        </p:nvSpPr>
        <p:spPr bwMode="auto">
          <a:xfrm>
            <a:off x="1860550" y="1557338"/>
            <a:ext cx="1520825" cy="3006725"/>
          </a:xfrm>
          <a:custGeom>
            <a:avLst/>
            <a:gdLst>
              <a:gd name="T0" fmla="*/ 0 w 4219"/>
              <a:gd name="T1" fmla="*/ 0 h 8344"/>
              <a:gd name="T2" fmla="*/ 4219 w 4219"/>
              <a:gd name="T3" fmla="*/ 4172 h 8344"/>
              <a:gd name="T4" fmla="*/ 22 w 4219"/>
              <a:gd name="T5" fmla="*/ 8344 h 8344"/>
              <a:gd name="T6" fmla="*/ 0 w 4219"/>
              <a:gd name="T7" fmla="*/ 8343 h 8344"/>
              <a:gd name="T8" fmla="*/ 0 w 4219"/>
              <a:gd name="T9" fmla="*/ 0 h 8344"/>
            </a:gdLst>
            <a:ahLst/>
            <a:cxnLst>
              <a:cxn ang="0">
                <a:pos x="T0" y="T1"/>
              </a:cxn>
              <a:cxn ang="0">
                <a:pos x="T2" y="T3"/>
              </a:cxn>
              <a:cxn ang="0">
                <a:pos x="T4" y="T5"/>
              </a:cxn>
              <a:cxn ang="0">
                <a:pos x="T6" y="T7"/>
              </a:cxn>
              <a:cxn ang="0">
                <a:pos x="T8" y="T9"/>
              </a:cxn>
            </a:cxnLst>
            <a:rect l="0" t="0" r="r" b="b"/>
            <a:pathLst>
              <a:path w="4219" h="8344">
                <a:moveTo>
                  <a:pt x="0" y="0"/>
                </a:moveTo>
                <a:cubicBezTo>
                  <a:pt x="2396" y="0"/>
                  <a:pt x="4219" y="1868"/>
                  <a:pt x="4219" y="4172"/>
                </a:cubicBezTo>
                <a:cubicBezTo>
                  <a:pt x="4219" y="6476"/>
                  <a:pt x="2418" y="8344"/>
                  <a:pt x="22" y="8344"/>
                </a:cubicBezTo>
                <a:cubicBezTo>
                  <a:pt x="15" y="8344"/>
                  <a:pt x="8" y="8343"/>
                  <a:pt x="0" y="8343"/>
                </a:cubicBezTo>
                <a:lnTo>
                  <a:pt x="0" y="0"/>
                </a:lnTo>
                <a:close/>
              </a:path>
            </a:pathLst>
          </a:custGeom>
          <a:solidFill>
            <a:srgbClr val="005A4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s-MX"/>
          </a:p>
        </p:txBody>
      </p:sp>
      <p:sp>
        <p:nvSpPr>
          <p:cNvPr id="49" name="Freeform 19"/>
          <p:cNvSpPr>
            <a:spLocks/>
          </p:cNvSpPr>
          <p:nvPr/>
        </p:nvSpPr>
        <p:spPr bwMode="auto">
          <a:xfrm>
            <a:off x="1860550" y="2057400"/>
            <a:ext cx="1036638" cy="2000250"/>
          </a:xfrm>
          <a:custGeom>
            <a:avLst/>
            <a:gdLst>
              <a:gd name="T0" fmla="*/ 0 w 2875"/>
              <a:gd name="T1" fmla="*/ 5549 h 5549"/>
              <a:gd name="T2" fmla="*/ 0 w 2875"/>
              <a:gd name="T3" fmla="*/ 0 h 5549"/>
              <a:gd name="T4" fmla="*/ 2875 w 2875"/>
              <a:gd name="T5" fmla="*/ 2774 h 5549"/>
              <a:gd name="T6" fmla="*/ 0 w 2875"/>
              <a:gd name="T7" fmla="*/ 5549 h 5549"/>
            </a:gdLst>
            <a:ahLst/>
            <a:cxnLst>
              <a:cxn ang="0">
                <a:pos x="T0" y="T1"/>
              </a:cxn>
              <a:cxn ang="0">
                <a:pos x="T2" y="T3"/>
              </a:cxn>
              <a:cxn ang="0">
                <a:pos x="T4" y="T5"/>
              </a:cxn>
              <a:cxn ang="0">
                <a:pos x="T6" y="T7"/>
              </a:cxn>
            </a:cxnLst>
            <a:rect l="0" t="0" r="r" b="b"/>
            <a:pathLst>
              <a:path w="2875" h="5549">
                <a:moveTo>
                  <a:pt x="0" y="5549"/>
                </a:moveTo>
                <a:lnTo>
                  <a:pt x="0" y="0"/>
                </a:lnTo>
                <a:cubicBezTo>
                  <a:pt x="1624" y="0"/>
                  <a:pt x="2875" y="1242"/>
                  <a:pt x="2875" y="2774"/>
                </a:cubicBezTo>
                <a:cubicBezTo>
                  <a:pt x="2875" y="4162"/>
                  <a:pt x="1690" y="5549"/>
                  <a:pt x="0" y="5549"/>
                </a:cubicBezTo>
                <a:close/>
              </a:path>
            </a:pathLst>
          </a:custGeom>
          <a:solidFill>
            <a:schemeClr val="bg1">
              <a:lumMod val="75000"/>
            </a:schemeClr>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s-MX"/>
          </a:p>
        </p:txBody>
      </p:sp>
      <p:sp>
        <p:nvSpPr>
          <p:cNvPr id="50" name="Freeform 20"/>
          <p:cNvSpPr>
            <a:spLocks/>
          </p:cNvSpPr>
          <p:nvPr/>
        </p:nvSpPr>
        <p:spPr bwMode="auto">
          <a:xfrm>
            <a:off x="1231900" y="2057400"/>
            <a:ext cx="628650" cy="2000250"/>
          </a:xfrm>
          <a:custGeom>
            <a:avLst/>
            <a:gdLst>
              <a:gd name="T0" fmla="*/ 1742 w 1742"/>
              <a:gd name="T1" fmla="*/ 5549 h 5549"/>
              <a:gd name="T2" fmla="*/ 0 w 1742"/>
              <a:gd name="T3" fmla="*/ 2774 h 5549"/>
              <a:gd name="T4" fmla="*/ 1742 w 1742"/>
              <a:gd name="T5" fmla="*/ 0 h 5549"/>
              <a:gd name="T6" fmla="*/ 1742 w 1742"/>
              <a:gd name="T7" fmla="*/ 5549 h 5549"/>
            </a:gdLst>
            <a:ahLst/>
            <a:cxnLst>
              <a:cxn ang="0">
                <a:pos x="T0" y="T1"/>
              </a:cxn>
              <a:cxn ang="0">
                <a:pos x="T2" y="T3"/>
              </a:cxn>
              <a:cxn ang="0">
                <a:pos x="T4" y="T5"/>
              </a:cxn>
              <a:cxn ang="0">
                <a:pos x="T6" y="T7"/>
              </a:cxn>
            </a:cxnLst>
            <a:rect l="0" t="0" r="r" b="b"/>
            <a:pathLst>
              <a:path w="1742" h="5549">
                <a:moveTo>
                  <a:pt x="1742" y="5549"/>
                </a:moveTo>
                <a:cubicBezTo>
                  <a:pt x="779" y="5549"/>
                  <a:pt x="0" y="4306"/>
                  <a:pt x="0" y="2774"/>
                </a:cubicBezTo>
                <a:cubicBezTo>
                  <a:pt x="0" y="1242"/>
                  <a:pt x="764" y="0"/>
                  <a:pt x="1742" y="0"/>
                </a:cubicBezTo>
                <a:lnTo>
                  <a:pt x="1742" y="5549"/>
                </a:lnTo>
                <a:close/>
              </a:path>
            </a:pathLst>
          </a:custGeom>
          <a:solidFill>
            <a:schemeClr val="bg1">
              <a:lumMod val="95000"/>
            </a:schemeClr>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s-MX"/>
          </a:p>
        </p:txBody>
      </p:sp>
      <p:sp>
        <p:nvSpPr>
          <p:cNvPr id="51" name="Freeform 21"/>
          <p:cNvSpPr>
            <a:spLocks/>
          </p:cNvSpPr>
          <p:nvPr/>
        </p:nvSpPr>
        <p:spPr bwMode="auto">
          <a:xfrm>
            <a:off x="1858963" y="2559050"/>
            <a:ext cx="519113" cy="1008063"/>
          </a:xfrm>
          <a:custGeom>
            <a:avLst/>
            <a:gdLst>
              <a:gd name="T0" fmla="*/ 0 w 1439"/>
              <a:gd name="T1" fmla="*/ 2799 h 2799"/>
              <a:gd name="T2" fmla="*/ 0 w 1439"/>
              <a:gd name="T3" fmla="*/ 0 h 2799"/>
              <a:gd name="T4" fmla="*/ 1439 w 1439"/>
              <a:gd name="T5" fmla="*/ 1399 h 2799"/>
              <a:gd name="T6" fmla="*/ 0 w 1439"/>
              <a:gd name="T7" fmla="*/ 2799 h 2799"/>
            </a:gdLst>
            <a:ahLst/>
            <a:cxnLst>
              <a:cxn ang="0">
                <a:pos x="T0" y="T1"/>
              </a:cxn>
              <a:cxn ang="0">
                <a:pos x="T2" y="T3"/>
              </a:cxn>
              <a:cxn ang="0">
                <a:pos x="T4" y="T5"/>
              </a:cxn>
              <a:cxn ang="0">
                <a:pos x="T6" y="T7"/>
              </a:cxn>
            </a:cxnLst>
            <a:rect l="0" t="0" r="r" b="b"/>
            <a:pathLst>
              <a:path w="1439" h="2799">
                <a:moveTo>
                  <a:pt x="0" y="2799"/>
                </a:moveTo>
                <a:lnTo>
                  <a:pt x="0" y="0"/>
                </a:lnTo>
                <a:cubicBezTo>
                  <a:pt x="813" y="0"/>
                  <a:pt x="1439" y="626"/>
                  <a:pt x="1439" y="1399"/>
                </a:cubicBezTo>
                <a:cubicBezTo>
                  <a:pt x="1439" y="2099"/>
                  <a:pt x="846" y="2799"/>
                  <a:pt x="0" y="2799"/>
                </a:cubicBezTo>
                <a:close/>
              </a:path>
            </a:pathLst>
          </a:custGeom>
          <a:solidFill>
            <a:srgbClr val="00A232"/>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s-MX"/>
          </a:p>
        </p:txBody>
      </p:sp>
      <p:sp>
        <p:nvSpPr>
          <p:cNvPr id="52" name="Freeform 22"/>
          <p:cNvSpPr>
            <a:spLocks/>
          </p:cNvSpPr>
          <p:nvPr/>
        </p:nvSpPr>
        <p:spPr bwMode="auto">
          <a:xfrm>
            <a:off x="1544638" y="2559050"/>
            <a:ext cx="314325" cy="1008063"/>
          </a:xfrm>
          <a:custGeom>
            <a:avLst/>
            <a:gdLst>
              <a:gd name="T0" fmla="*/ 871 w 871"/>
              <a:gd name="T1" fmla="*/ 2799 h 2799"/>
              <a:gd name="T2" fmla="*/ 0 w 871"/>
              <a:gd name="T3" fmla="*/ 1399 h 2799"/>
              <a:gd name="T4" fmla="*/ 871 w 871"/>
              <a:gd name="T5" fmla="*/ 0 h 2799"/>
              <a:gd name="T6" fmla="*/ 871 w 871"/>
              <a:gd name="T7" fmla="*/ 2799 h 2799"/>
            </a:gdLst>
            <a:ahLst/>
            <a:cxnLst>
              <a:cxn ang="0">
                <a:pos x="T0" y="T1"/>
              </a:cxn>
              <a:cxn ang="0">
                <a:pos x="T2" y="T3"/>
              </a:cxn>
              <a:cxn ang="0">
                <a:pos x="T4" y="T5"/>
              </a:cxn>
              <a:cxn ang="0">
                <a:pos x="T6" y="T7"/>
              </a:cxn>
            </a:cxnLst>
            <a:rect l="0" t="0" r="r" b="b"/>
            <a:pathLst>
              <a:path w="871" h="2799">
                <a:moveTo>
                  <a:pt x="871" y="2799"/>
                </a:moveTo>
                <a:cubicBezTo>
                  <a:pt x="389" y="2799"/>
                  <a:pt x="0" y="2172"/>
                  <a:pt x="0" y="1399"/>
                </a:cubicBezTo>
                <a:cubicBezTo>
                  <a:pt x="0" y="626"/>
                  <a:pt x="382" y="0"/>
                  <a:pt x="871" y="0"/>
                </a:cubicBezTo>
                <a:lnTo>
                  <a:pt x="871" y="2799"/>
                </a:lnTo>
                <a:close/>
              </a:path>
            </a:pathLst>
          </a:custGeom>
          <a:solidFill>
            <a:srgbClr val="00C83E"/>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s-MX"/>
          </a:p>
        </p:txBody>
      </p:sp>
      <p:cxnSp>
        <p:nvCxnSpPr>
          <p:cNvPr id="53" name="Conector angular 52"/>
          <p:cNvCxnSpPr/>
          <p:nvPr/>
        </p:nvCxnSpPr>
        <p:spPr>
          <a:xfrm>
            <a:off x="1860007" y="4378205"/>
            <a:ext cx="2017271" cy="428010"/>
          </a:xfrm>
          <a:prstGeom prst="bentConnector3">
            <a:avLst>
              <a:gd name="adj1" fmla="val -51"/>
            </a:avLst>
          </a:prstGeom>
          <a:ln>
            <a:solidFill>
              <a:schemeClr val="tx1"/>
            </a:solidFill>
            <a:headEnd type="oval"/>
            <a:tailEnd type="triangle"/>
          </a:ln>
        </p:spPr>
        <p:style>
          <a:lnRef idx="2">
            <a:schemeClr val="accent1"/>
          </a:lnRef>
          <a:fillRef idx="0">
            <a:schemeClr val="accent1"/>
          </a:fillRef>
          <a:effectRef idx="1">
            <a:schemeClr val="accent1"/>
          </a:effectRef>
          <a:fontRef idx="minor">
            <a:schemeClr val="tx1"/>
          </a:fontRef>
        </p:style>
      </p:cxnSp>
      <p:cxnSp>
        <p:nvCxnSpPr>
          <p:cNvPr id="54" name="Conector angular 53"/>
          <p:cNvCxnSpPr/>
          <p:nvPr/>
        </p:nvCxnSpPr>
        <p:spPr>
          <a:xfrm flipV="1">
            <a:off x="1860007" y="1396509"/>
            <a:ext cx="1816286" cy="1662784"/>
          </a:xfrm>
          <a:prstGeom prst="bentConnector3">
            <a:avLst>
              <a:gd name="adj1" fmla="val 355"/>
            </a:avLst>
          </a:prstGeom>
          <a:ln>
            <a:solidFill>
              <a:schemeClr val="tx1"/>
            </a:solidFill>
            <a:headEnd type="ova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37921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down)">
                                      <p:cBhvr>
                                        <p:cTn id="7" dur="500"/>
                                        <p:tgtEl>
                                          <p:spTgt spid="5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1000"/>
                                        <p:tgtEl>
                                          <p:spTgt spid="42"/>
                                        </p:tgtEl>
                                      </p:cBhvr>
                                    </p:animEffect>
                                    <p:anim calcmode="lin" valueType="num">
                                      <p:cBhvr>
                                        <p:cTn id="12" dur="1000" fill="hold"/>
                                        <p:tgtEl>
                                          <p:spTgt spid="42"/>
                                        </p:tgtEl>
                                        <p:attrNameLst>
                                          <p:attrName>ppt_x</p:attrName>
                                        </p:attrNameLst>
                                      </p:cBhvr>
                                      <p:tavLst>
                                        <p:tav tm="0">
                                          <p:val>
                                            <p:strVal val="#ppt_x"/>
                                          </p:val>
                                        </p:tav>
                                        <p:tav tm="100000">
                                          <p:val>
                                            <p:strVal val="#ppt_x"/>
                                          </p:val>
                                        </p:tav>
                                      </p:tavLst>
                                    </p:anim>
                                    <p:anim calcmode="lin" valueType="num">
                                      <p:cBhvr>
                                        <p:cTn id="13" dur="1000" fill="hold"/>
                                        <p:tgtEl>
                                          <p:spTgt spid="42"/>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900"/>
                                        <p:tgtEl>
                                          <p:spTgt spid="28"/>
                                        </p:tgtEl>
                                      </p:cBhvr>
                                    </p:animEffect>
                                    <p:anim calcmode="lin" valueType="num">
                                      <p:cBhvr>
                                        <p:cTn id="18" dur="900" fill="hold"/>
                                        <p:tgtEl>
                                          <p:spTgt spid="28"/>
                                        </p:tgtEl>
                                        <p:attrNameLst>
                                          <p:attrName>ppt_x</p:attrName>
                                        </p:attrNameLst>
                                      </p:cBhvr>
                                      <p:tavLst>
                                        <p:tav tm="0">
                                          <p:val>
                                            <p:strVal val="#ppt_x"/>
                                          </p:val>
                                        </p:tav>
                                        <p:tav tm="100000">
                                          <p:val>
                                            <p:strVal val="#ppt_x"/>
                                          </p:val>
                                        </p:tav>
                                      </p:tavLst>
                                    </p:anim>
                                    <p:anim calcmode="lin" valueType="num">
                                      <p:cBhvr>
                                        <p:cTn id="19" dur="900" fill="hold"/>
                                        <p:tgtEl>
                                          <p:spTgt spid="28"/>
                                        </p:tgtEl>
                                        <p:attrNameLst>
                                          <p:attrName>ppt_y</p:attrName>
                                        </p:attrNameLst>
                                      </p:cBhvr>
                                      <p:tavLst>
                                        <p:tav tm="0">
                                          <p:val>
                                            <p:strVal val="#ppt_y+.1"/>
                                          </p:val>
                                        </p:tav>
                                        <p:tav tm="100000">
                                          <p:val>
                                            <p:strVal val="#ppt_y"/>
                                          </p:val>
                                        </p:tav>
                                      </p:tavLst>
                                    </p:anim>
                                  </p:childTnLst>
                                </p:cTn>
                              </p:par>
                            </p:childTnLst>
                          </p:cTn>
                        </p:par>
                        <p:par>
                          <p:cTn id="20" fill="hold">
                            <p:stCondLst>
                              <p:cond delay="2400"/>
                            </p:stCondLst>
                            <p:childTnLst>
                              <p:par>
                                <p:cTn id="21" presetID="10" presetClass="entr" presetSubtype="0" fill="hold" grpId="0"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300"/>
                                        <p:tgtEl>
                                          <p:spTgt spid="34"/>
                                        </p:tgtEl>
                                      </p:cBhvr>
                                    </p:animEffect>
                                  </p:childTnLst>
                                </p:cTn>
                              </p:par>
                            </p:childTnLst>
                          </p:cTn>
                        </p:par>
                        <p:par>
                          <p:cTn id="24" fill="hold">
                            <p:stCondLst>
                              <p:cond delay="2700"/>
                            </p:stCondLst>
                            <p:childTnLst>
                              <p:par>
                                <p:cTn id="25" presetID="42" presetClass="entr" presetSubtype="0"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900"/>
                                        <p:tgtEl>
                                          <p:spTgt spid="31"/>
                                        </p:tgtEl>
                                      </p:cBhvr>
                                    </p:animEffect>
                                    <p:anim calcmode="lin" valueType="num">
                                      <p:cBhvr>
                                        <p:cTn id="28" dur="900" fill="hold"/>
                                        <p:tgtEl>
                                          <p:spTgt spid="31"/>
                                        </p:tgtEl>
                                        <p:attrNameLst>
                                          <p:attrName>ppt_x</p:attrName>
                                        </p:attrNameLst>
                                      </p:cBhvr>
                                      <p:tavLst>
                                        <p:tav tm="0">
                                          <p:val>
                                            <p:strVal val="#ppt_x"/>
                                          </p:val>
                                        </p:tav>
                                        <p:tav tm="100000">
                                          <p:val>
                                            <p:strVal val="#ppt_x"/>
                                          </p:val>
                                        </p:tav>
                                      </p:tavLst>
                                    </p:anim>
                                    <p:anim calcmode="lin" valueType="num">
                                      <p:cBhvr>
                                        <p:cTn id="29" dur="900" fill="hold"/>
                                        <p:tgtEl>
                                          <p:spTgt spid="31"/>
                                        </p:tgtEl>
                                        <p:attrNameLst>
                                          <p:attrName>ppt_y</p:attrName>
                                        </p:attrNameLst>
                                      </p:cBhvr>
                                      <p:tavLst>
                                        <p:tav tm="0">
                                          <p:val>
                                            <p:strVal val="#ppt_y+.1"/>
                                          </p:val>
                                        </p:tav>
                                        <p:tav tm="100000">
                                          <p:val>
                                            <p:strVal val="#ppt_y"/>
                                          </p:val>
                                        </p:tav>
                                      </p:tavLst>
                                    </p:anim>
                                  </p:childTnLst>
                                </p:cTn>
                              </p:par>
                            </p:childTnLst>
                          </p:cTn>
                        </p:par>
                        <p:par>
                          <p:cTn id="30" fill="hold">
                            <p:stCondLst>
                              <p:cond delay="3600"/>
                            </p:stCondLst>
                            <p:childTnLst>
                              <p:par>
                                <p:cTn id="31" presetID="6" presetClass="entr" presetSubtype="32" fill="hold" nodeType="after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circle(out)">
                                      <p:cBhvr>
                                        <p:cTn id="33" dur="300"/>
                                        <p:tgtEl>
                                          <p:spTgt spid="27"/>
                                        </p:tgtEl>
                                      </p:cBhvr>
                                    </p:animEffect>
                                  </p:childTnLst>
                                </p:cTn>
                              </p:par>
                            </p:childTnLst>
                          </p:cTn>
                        </p:par>
                        <p:par>
                          <p:cTn id="34" fill="hold">
                            <p:stCondLst>
                              <p:cond delay="3900"/>
                            </p:stCondLst>
                            <p:childTnLst>
                              <p:par>
                                <p:cTn id="35" presetID="22" presetClass="entr" presetSubtype="1" fill="hold" nodeType="after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wipe(up)">
                                      <p:cBhvr>
                                        <p:cTn id="37" dur="500"/>
                                        <p:tgtEl>
                                          <p:spTgt spid="53"/>
                                        </p:tgtEl>
                                      </p:cBhvr>
                                    </p:animEffect>
                                  </p:childTnLst>
                                </p:cTn>
                              </p:par>
                            </p:childTnLst>
                          </p:cTn>
                        </p:par>
                        <p:par>
                          <p:cTn id="38" fill="hold">
                            <p:stCondLst>
                              <p:cond delay="4400"/>
                            </p:stCondLst>
                            <p:childTnLst>
                              <p:par>
                                <p:cTn id="39" presetID="2" presetClass="entr" presetSubtype="4" fill="hold" grpId="0" nodeType="afterEffect">
                                  <p:stCondLst>
                                    <p:cond delay="0"/>
                                  </p:stCondLst>
                                  <p:childTnLst>
                                    <p:set>
                                      <p:cBhvr>
                                        <p:cTn id="40" dur="1" fill="hold">
                                          <p:stCondLst>
                                            <p:cond delay="0"/>
                                          </p:stCondLst>
                                        </p:cTn>
                                        <p:tgtEl>
                                          <p:spTgt spid="43"/>
                                        </p:tgtEl>
                                        <p:attrNameLst>
                                          <p:attrName>style.visibility</p:attrName>
                                        </p:attrNameLst>
                                      </p:cBhvr>
                                      <p:to>
                                        <p:strVal val="visible"/>
                                      </p:to>
                                    </p:set>
                                    <p:anim calcmode="lin" valueType="num">
                                      <p:cBhvr additive="base">
                                        <p:cTn id="41" dur="1000" fill="hold"/>
                                        <p:tgtEl>
                                          <p:spTgt spid="43"/>
                                        </p:tgtEl>
                                        <p:attrNameLst>
                                          <p:attrName>ppt_x</p:attrName>
                                        </p:attrNameLst>
                                      </p:cBhvr>
                                      <p:tavLst>
                                        <p:tav tm="0">
                                          <p:val>
                                            <p:strVal val="#ppt_x"/>
                                          </p:val>
                                        </p:tav>
                                        <p:tav tm="100000">
                                          <p:val>
                                            <p:strVal val="#ppt_x"/>
                                          </p:val>
                                        </p:tav>
                                      </p:tavLst>
                                    </p:anim>
                                    <p:anim calcmode="lin" valueType="num">
                                      <p:cBhvr additive="base">
                                        <p:cTn id="42" dur="1000" fill="hold"/>
                                        <p:tgtEl>
                                          <p:spTgt spid="43"/>
                                        </p:tgtEl>
                                        <p:attrNameLst>
                                          <p:attrName>ppt_y</p:attrName>
                                        </p:attrNameLst>
                                      </p:cBhvr>
                                      <p:tavLst>
                                        <p:tav tm="0">
                                          <p:val>
                                            <p:strVal val="1+#ppt_h/2"/>
                                          </p:val>
                                        </p:tav>
                                        <p:tav tm="100000">
                                          <p:val>
                                            <p:strVal val="#ppt_y"/>
                                          </p:val>
                                        </p:tav>
                                      </p:tavLst>
                                    </p:anim>
                                  </p:childTnLst>
                                </p:cTn>
                              </p:par>
                            </p:childTnLst>
                          </p:cTn>
                        </p:par>
                        <p:par>
                          <p:cTn id="43" fill="hold">
                            <p:stCondLst>
                              <p:cond delay="5400"/>
                            </p:stCondLst>
                            <p:childTnLst>
                              <p:par>
                                <p:cTn id="44" presetID="42" presetClass="entr" presetSubtype="0" fill="hold" nodeType="after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500"/>
                                        <p:tgtEl>
                                          <p:spTgt spid="39"/>
                                        </p:tgtEl>
                                      </p:cBhvr>
                                    </p:animEffect>
                                    <p:anim calcmode="lin" valueType="num">
                                      <p:cBhvr>
                                        <p:cTn id="47" dur="500" fill="hold"/>
                                        <p:tgtEl>
                                          <p:spTgt spid="39"/>
                                        </p:tgtEl>
                                        <p:attrNameLst>
                                          <p:attrName>ppt_x</p:attrName>
                                        </p:attrNameLst>
                                      </p:cBhvr>
                                      <p:tavLst>
                                        <p:tav tm="0">
                                          <p:val>
                                            <p:strVal val="#ppt_x"/>
                                          </p:val>
                                        </p:tav>
                                        <p:tav tm="100000">
                                          <p:val>
                                            <p:strVal val="#ppt_x"/>
                                          </p:val>
                                        </p:tav>
                                      </p:tavLst>
                                    </p:anim>
                                    <p:anim calcmode="lin" valueType="num">
                                      <p:cBhvr>
                                        <p:cTn id="48" dur="500" fill="hold"/>
                                        <p:tgtEl>
                                          <p:spTgt spid="39"/>
                                        </p:tgtEl>
                                        <p:attrNameLst>
                                          <p:attrName>ppt_y</p:attrName>
                                        </p:attrNameLst>
                                      </p:cBhvr>
                                      <p:tavLst>
                                        <p:tav tm="0">
                                          <p:val>
                                            <p:strVal val="#ppt_y+.1"/>
                                          </p:val>
                                        </p:tav>
                                        <p:tav tm="100000">
                                          <p:val>
                                            <p:strVal val="#ppt_y"/>
                                          </p:val>
                                        </p:tav>
                                      </p:tavLst>
                                    </p:anim>
                                  </p:childTnLst>
                                </p:cTn>
                              </p:par>
                            </p:childTnLst>
                          </p:cTn>
                        </p:par>
                        <p:par>
                          <p:cTn id="49" fill="hold">
                            <p:stCondLst>
                              <p:cond delay="5900"/>
                            </p:stCondLst>
                            <p:childTnLst>
                              <p:par>
                                <p:cTn id="50" presetID="10" presetClass="entr" presetSubtype="0" fill="hold" grpId="0" nodeType="after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300"/>
                                        <p:tgtEl>
                                          <p:spTgt spid="38"/>
                                        </p:tgtEl>
                                      </p:cBhvr>
                                    </p:animEffect>
                                  </p:childTnLst>
                                </p:cTn>
                              </p:par>
                            </p:childTnLst>
                          </p:cTn>
                        </p:par>
                        <p:par>
                          <p:cTn id="53" fill="hold">
                            <p:stCondLst>
                              <p:cond delay="6200"/>
                            </p:stCondLst>
                            <p:childTnLst>
                              <p:par>
                                <p:cTn id="54" presetID="42" presetClass="entr" presetSubtype="0" fill="hold" nodeType="after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900"/>
                                        <p:tgtEl>
                                          <p:spTgt spid="35"/>
                                        </p:tgtEl>
                                      </p:cBhvr>
                                    </p:animEffect>
                                    <p:anim calcmode="lin" valueType="num">
                                      <p:cBhvr>
                                        <p:cTn id="57" dur="900" fill="hold"/>
                                        <p:tgtEl>
                                          <p:spTgt spid="35"/>
                                        </p:tgtEl>
                                        <p:attrNameLst>
                                          <p:attrName>ppt_x</p:attrName>
                                        </p:attrNameLst>
                                      </p:cBhvr>
                                      <p:tavLst>
                                        <p:tav tm="0">
                                          <p:val>
                                            <p:strVal val="#ppt_x"/>
                                          </p:val>
                                        </p:tav>
                                        <p:tav tm="100000">
                                          <p:val>
                                            <p:strVal val="#ppt_x"/>
                                          </p:val>
                                        </p:tav>
                                      </p:tavLst>
                                    </p:anim>
                                    <p:anim calcmode="lin" valueType="num">
                                      <p:cBhvr>
                                        <p:cTn id="58" dur="9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8" grpId="0"/>
      <p:bldP spid="42" grpId="0"/>
      <p:bldP spid="4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3175" y="3940175"/>
            <a:ext cx="6812638" cy="1203325"/>
            <a:chOff x="3175" y="3940175"/>
            <a:chExt cx="6812638" cy="1203325"/>
          </a:xfrm>
        </p:grpSpPr>
        <p:sp>
          <p:nvSpPr>
            <p:cNvPr id="3" name="Freeform 5"/>
            <p:cNvSpPr>
              <a:spLocks/>
            </p:cNvSpPr>
            <p:nvPr/>
          </p:nvSpPr>
          <p:spPr bwMode="auto">
            <a:xfrm>
              <a:off x="3175" y="3940175"/>
              <a:ext cx="6618288" cy="1203325"/>
            </a:xfrm>
            <a:custGeom>
              <a:avLst/>
              <a:gdLst>
                <a:gd name="T0" fmla="*/ 18356 w 18356"/>
                <a:gd name="T1" fmla="*/ 0 h 3126"/>
                <a:gd name="T2" fmla="*/ 17275 w 18356"/>
                <a:gd name="T3" fmla="*/ 3126 h 3126"/>
                <a:gd name="T4" fmla="*/ 0 w 18356"/>
                <a:gd name="T5" fmla="*/ 3126 h 3126"/>
                <a:gd name="T6" fmla="*/ 0 w 18356"/>
                <a:gd name="T7" fmla="*/ 0 h 3126"/>
                <a:gd name="T8" fmla="*/ 18356 w 18356"/>
                <a:gd name="T9" fmla="*/ 0 h 3126"/>
              </a:gdLst>
              <a:ahLst/>
              <a:cxnLst>
                <a:cxn ang="0">
                  <a:pos x="T0" y="T1"/>
                </a:cxn>
                <a:cxn ang="0">
                  <a:pos x="T2" y="T3"/>
                </a:cxn>
                <a:cxn ang="0">
                  <a:pos x="T4" y="T5"/>
                </a:cxn>
                <a:cxn ang="0">
                  <a:pos x="T6" y="T7"/>
                </a:cxn>
                <a:cxn ang="0">
                  <a:pos x="T8" y="T9"/>
                </a:cxn>
              </a:cxnLst>
              <a:rect l="0" t="0" r="r" b="b"/>
              <a:pathLst>
                <a:path w="18356" h="3126">
                  <a:moveTo>
                    <a:pt x="18356" y="0"/>
                  </a:moveTo>
                  <a:lnTo>
                    <a:pt x="17275" y="3126"/>
                  </a:lnTo>
                  <a:lnTo>
                    <a:pt x="0" y="3126"/>
                  </a:lnTo>
                  <a:lnTo>
                    <a:pt x="0" y="0"/>
                  </a:lnTo>
                  <a:lnTo>
                    <a:pt x="18356" y="0"/>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a:p>
          </p:txBody>
        </p:sp>
        <p:sp>
          <p:nvSpPr>
            <p:cNvPr id="4" name="Freeform 5"/>
            <p:cNvSpPr>
              <a:spLocks/>
            </p:cNvSpPr>
            <p:nvPr/>
          </p:nvSpPr>
          <p:spPr bwMode="auto">
            <a:xfrm>
              <a:off x="6109375" y="3945276"/>
              <a:ext cx="706438" cy="1198224"/>
            </a:xfrm>
            <a:custGeom>
              <a:avLst/>
              <a:gdLst>
                <a:gd name="T0" fmla="*/ 1151 w 1935"/>
                <a:gd name="T1" fmla="*/ 0 h 3361"/>
                <a:gd name="T2" fmla="*/ 1935 w 1935"/>
                <a:gd name="T3" fmla="*/ 0 h 3361"/>
                <a:gd name="T4" fmla="*/ 784 w 1935"/>
                <a:gd name="T5" fmla="*/ 3361 h 3361"/>
                <a:gd name="T6" fmla="*/ 0 w 1935"/>
                <a:gd name="T7" fmla="*/ 3359 h 3361"/>
                <a:gd name="T8" fmla="*/ 1151 w 1935"/>
                <a:gd name="T9" fmla="*/ 0 h 3361"/>
              </a:gdLst>
              <a:ahLst/>
              <a:cxnLst>
                <a:cxn ang="0">
                  <a:pos x="T0" y="T1"/>
                </a:cxn>
                <a:cxn ang="0">
                  <a:pos x="T2" y="T3"/>
                </a:cxn>
                <a:cxn ang="0">
                  <a:pos x="T4" y="T5"/>
                </a:cxn>
                <a:cxn ang="0">
                  <a:pos x="T6" y="T7"/>
                </a:cxn>
                <a:cxn ang="0">
                  <a:pos x="T8" y="T9"/>
                </a:cxn>
              </a:cxnLst>
              <a:rect l="0" t="0" r="r" b="b"/>
              <a:pathLst>
                <a:path w="1935" h="3361">
                  <a:moveTo>
                    <a:pt x="1151" y="0"/>
                  </a:moveTo>
                  <a:lnTo>
                    <a:pt x="1935" y="0"/>
                  </a:lnTo>
                  <a:lnTo>
                    <a:pt x="784" y="3361"/>
                  </a:lnTo>
                  <a:lnTo>
                    <a:pt x="0" y="3359"/>
                  </a:lnTo>
                  <a:lnTo>
                    <a:pt x="1151" y="0"/>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a:p>
          </p:txBody>
        </p:sp>
      </p:grpSp>
      <p:sp>
        <p:nvSpPr>
          <p:cNvPr id="5" name="Rectángulo 4"/>
          <p:cNvSpPr/>
          <p:nvPr/>
        </p:nvSpPr>
        <p:spPr>
          <a:xfrm>
            <a:off x="260350" y="888880"/>
            <a:ext cx="7085032" cy="2939266"/>
          </a:xfrm>
          <a:prstGeom prst="rect">
            <a:avLst/>
          </a:prstGeom>
        </p:spPr>
        <p:txBody>
          <a:bodyPr wrap="square">
            <a:spAutoFit/>
          </a:bodyPr>
          <a:lstStyle/>
          <a:p>
            <a:r>
              <a:rPr lang="es-ES" sz="1200" b="1" dirty="0" smtClean="0">
                <a:latin typeface="Gotham Bold" pitchFamily="50" charset="0"/>
              </a:rPr>
              <a:t>Objetivo:</a:t>
            </a:r>
          </a:p>
          <a:p>
            <a:r>
              <a:rPr lang="es-ES" sz="1200" dirty="0" smtClean="0">
                <a:solidFill>
                  <a:srgbClr val="262626"/>
                </a:solidFill>
                <a:latin typeface="Gotham Book" panose="02000604040000020004" pitchFamily="50" charset="0"/>
              </a:rPr>
              <a:t>Generar todos los documentos </a:t>
            </a:r>
            <a:r>
              <a:rPr lang="es-ES" sz="1200" dirty="0">
                <a:solidFill>
                  <a:srgbClr val="262626"/>
                </a:solidFill>
                <a:latin typeface="Gotham Book" panose="02000604040000020004" pitchFamily="50" charset="0"/>
              </a:rPr>
              <a:t>clave de </a:t>
            </a:r>
            <a:r>
              <a:rPr lang="es-ES" sz="1200" dirty="0" smtClean="0">
                <a:solidFill>
                  <a:srgbClr val="262626"/>
                </a:solidFill>
                <a:latin typeface="Gotham Book" panose="02000604040000020004" pitchFamily="50" charset="0"/>
              </a:rPr>
              <a:t>comunicación necesarios para asegurar entrevistas y posturas en medios exitosas.</a:t>
            </a:r>
            <a:endParaRPr lang="es-ES" sz="1200" dirty="0">
              <a:solidFill>
                <a:srgbClr val="262626"/>
              </a:solidFill>
              <a:latin typeface="Gotham Book" panose="02000604040000020004" pitchFamily="50" charset="0"/>
            </a:endParaRPr>
          </a:p>
          <a:p>
            <a:endParaRPr lang="es-ES" sz="1100" dirty="0" smtClean="0">
              <a:solidFill>
                <a:srgbClr val="213165"/>
              </a:solidFill>
              <a:latin typeface="Gotham Book" panose="02000604040000020004" pitchFamily="50" charset="0"/>
            </a:endParaRPr>
          </a:p>
          <a:p>
            <a:pPr algn="just" defTabSz="925419" eaLnBrk="0" hangingPunct="0"/>
            <a:r>
              <a:rPr lang="es-ES" sz="1200" b="1" dirty="0" smtClean="0">
                <a:latin typeface="Gotham Bold" pitchFamily="50" charset="0"/>
              </a:rPr>
              <a:t>Táctica:</a:t>
            </a:r>
          </a:p>
          <a:p>
            <a:pPr marL="457154" lvl="1" indent="-228600" defTabSz="685800">
              <a:lnSpc>
                <a:spcPct val="150000"/>
              </a:lnSpc>
              <a:buSzPct val="100000"/>
              <a:buFont typeface="+mj-lt"/>
              <a:buAutoNum type="arabicPeriod"/>
              <a:defRPr/>
            </a:pPr>
            <a:r>
              <a:rPr lang="es-ES" sz="1200" dirty="0">
                <a:latin typeface="Gotham Book" panose="02000604040000020004" pitchFamily="50" charset="0"/>
              </a:rPr>
              <a:t>Líneas de comunicación y mensajes  clave</a:t>
            </a:r>
          </a:p>
          <a:p>
            <a:pPr marL="457154" lvl="1" indent="-228600" defTabSz="685800">
              <a:lnSpc>
                <a:spcPct val="150000"/>
              </a:lnSpc>
              <a:buSzPct val="100000"/>
              <a:buFont typeface="+mj-lt"/>
              <a:buAutoNum type="arabicPeriod"/>
              <a:defRPr/>
            </a:pPr>
            <a:r>
              <a:rPr lang="es-ES" sz="1200" dirty="0" err="1" smtClean="0">
                <a:latin typeface="Gotham Book" panose="02000604040000020004" pitchFamily="50" charset="0"/>
              </a:rPr>
              <a:t>Q&amp;As</a:t>
            </a:r>
            <a:r>
              <a:rPr lang="es-ES" sz="1200" dirty="0" smtClean="0">
                <a:latin typeface="Gotham Book" panose="02000604040000020004" pitchFamily="50" charset="0"/>
              </a:rPr>
              <a:t> </a:t>
            </a:r>
            <a:r>
              <a:rPr lang="es-ES" sz="1200" dirty="0">
                <a:latin typeface="Gotham Book" panose="02000604040000020004" pitchFamily="50" charset="0"/>
              </a:rPr>
              <a:t>Proactivos y reactivos</a:t>
            </a:r>
          </a:p>
          <a:p>
            <a:pPr marL="457154" lvl="1" indent="-228600" defTabSz="685800">
              <a:lnSpc>
                <a:spcPct val="150000"/>
              </a:lnSpc>
              <a:buSzPct val="100000"/>
              <a:buFont typeface="+mj-lt"/>
              <a:buAutoNum type="arabicPeriod"/>
              <a:defRPr/>
            </a:pPr>
            <a:r>
              <a:rPr lang="es-ES" sz="1200" i="1" dirty="0" err="1" smtClean="0">
                <a:latin typeface="Gotham Book" panose="02000604040000020004" pitchFamily="50" charset="0"/>
              </a:rPr>
              <a:t>Talking</a:t>
            </a:r>
            <a:r>
              <a:rPr lang="es-ES" sz="1200" i="1" dirty="0" smtClean="0">
                <a:latin typeface="Gotham Book" panose="02000604040000020004" pitchFamily="50" charset="0"/>
              </a:rPr>
              <a:t> </a:t>
            </a:r>
            <a:r>
              <a:rPr lang="es-ES" sz="1200" i="1" dirty="0" err="1">
                <a:latin typeface="Gotham Book" panose="02000604040000020004" pitchFamily="50" charset="0"/>
              </a:rPr>
              <a:t>points</a:t>
            </a:r>
            <a:r>
              <a:rPr lang="es-ES" sz="1200" i="1" dirty="0">
                <a:latin typeface="Gotham Book" panose="02000604040000020004" pitchFamily="50" charset="0"/>
              </a:rPr>
              <a:t> </a:t>
            </a:r>
            <a:r>
              <a:rPr lang="es-ES" sz="1200" dirty="0">
                <a:latin typeface="Gotham Book" panose="02000604040000020004" pitchFamily="50" charset="0"/>
              </a:rPr>
              <a:t>para reuniones con medios</a:t>
            </a:r>
          </a:p>
          <a:p>
            <a:pPr marL="457154" lvl="1" indent="-228600" defTabSz="685800">
              <a:lnSpc>
                <a:spcPct val="150000"/>
              </a:lnSpc>
              <a:buSzPct val="100000"/>
              <a:buFont typeface="+mj-lt"/>
              <a:buAutoNum type="arabicPeriod"/>
              <a:defRPr/>
            </a:pPr>
            <a:r>
              <a:rPr lang="es-ES" sz="1200" dirty="0">
                <a:latin typeface="Gotham Book" panose="02000604040000020004" pitchFamily="50" charset="0"/>
              </a:rPr>
              <a:t>Hojas de datos duros</a:t>
            </a:r>
          </a:p>
          <a:p>
            <a:pPr marL="457154" lvl="1" indent="-228600" defTabSz="685800">
              <a:lnSpc>
                <a:spcPct val="150000"/>
              </a:lnSpc>
              <a:buSzPct val="100000"/>
              <a:buFont typeface="+mj-lt"/>
              <a:buAutoNum type="arabicPeriod"/>
              <a:defRPr/>
            </a:pPr>
            <a:r>
              <a:rPr lang="es-ES" sz="1200" dirty="0">
                <a:latin typeface="Gotham Book" panose="02000604040000020004" pitchFamily="50" charset="0"/>
              </a:rPr>
              <a:t>Escenarios y posturas</a:t>
            </a:r>
          </a:p>
          <a:p>
            <a:pPr marL="457154" lvl="1" indent="-228600" defTabSz="685800">
              <a:lnSpc>
                <a:spcPct val="150000"/>
              </a:lnSpc>
              <a:buSzPct val="100000"/>
              <a:buFont typeface="+mj-lt"/>
              <a:buAutoNum type="arabicPeriod"/>
              <a:defRPr/>
            </a:pPr>
            <a:r>
              <a:rPr lang="es-ES" sz="1200" dirty="0" smtClean="0">
                <a:latin typeface="Gotham Book" panose="02000604040000020004" pitchFamily="50" charset="0"/>
              </a:rPr>
              <a:t>Discursos</a:t>
            </a:r>
          </a:p>
          <a:p>
            <a:pPr marL="457154" lvl="1" indent="-228600" defTabSz="685800">
              <a:lnSpc>
                <a:spcPct val="150000"/>
              </a:lnSpc>
              <a:buSzPct val="100000"/>
              <a:buFont typeface="+mj-lt"/>
              <a:buAutoNum type="arabicPeriod"/>
              <a:defRPr/>
            </a:pPr>
            <a:r>
              <a:rPr lang="es-ES" sz="1200" dirty="0" smtClean="0">
                <a:latin typeface="Gotham Book" panose="02000604040000020004" pitchFamily="50" charset="0"/>
              </a:rPr>
              <a:t>Generación de reportes especiales de medios y </a:t>
            </a:r>
            <a:r>
              <a:rPr lang="es-ES" sz="1200" i="1" dirty="0" err="1" smtClean="0">
                <a:latin typeface="Gotham Book" panose="02000604040000020004" pitchFamily="50" charset="0"/>
              </a:rPr>
              <a:t>clippings</a:t>
            </a:r>
            <a:endParaRPr lang="es-ES" sz="1200" i="1" dirty="0">
              <a:latin typeface="Gotham Book" panose="02000604040000020004" pitchFamily="50" charset="0"/>
            </a:endParaRPr>
          </a:p>
        </p:txBody>
      </p:sp>
      <p:sp>
        <p:nvSpPr>
          <p:cNvPr id="6" name="Rectángulo 5"/>
          <p:cNvSpPr/>
          <p:nvPr/>
        </p:nvSpPr>
        <p:spPr>
          <a:xfrm>
            <a:off x="250825" y="4229364"/>
            <a:ext cx="5858550" cy="521681"/>
          </a:xfrm>
          <a:prstGeom prst="rect">
            <a:avLst/>
          </a:prstGeom>
        </p:spPr>
        <p:txBody>
          <a:bodyPr wrap="square">
            <a:spAutoFit/>
          </a:bodyPr>
          <a:lstStyle/>
          <a:p>
            <a:pPr algn="just" defTabSz="925419" eaLnBrk="0" hangingPunct="0"/>
            <a:r>
              <a:rPr lang="es-ES" sz="1200" dirty="0" smtClean="0">
                <a:solidFill>
                  <a:schemeClr val="bg1"/>
                </a:solidFill>
                <a:latin typeface="Gotham Bold" pitchFamily="50" charset="0"/>
              </a:rPr>
              <a:t>Métrica:</a:t>
            </a:r>
          </a:p>
          <a:p>
            <a:pPr marL="171450" lvl="1" indent="-171450">
              <a:lnSpc>
                <a:spcPct val="150000"/>
              </a:lnSpc>
              <a:buClr>
                <a:schemeClr val="bg1"/>
              </a:buClr>
              <a:buSzPct val="100000"/>
              <a:buFont typeface="Arial" panose="020B0604020202020204" pitchFamily="34" charset="0"/>
              <a:buChar char="•"/>
              <a:defRPr/>
            </a:pPr>
            <a:r>
              <a:rPr lang="es-ES" sz="1200" dirty="0" smtClean="0">
                <a:solidFill>
                  <a:schemeClr val="bg1"/>
                </a:solidFill>
                <a:latin typeface="Gotham Book" panose="02000604040000020004" pitchFamily="50" charset="0"/>
              </a:rPr>
              <a:t>Todos </a:t>
            </a:r>
            <a:r>
              <a:rPr lang="es-ES" sz="1200" dirty="0">
                <a:solidFill>
                  <a:schemeClr val="bg1"/>
                </a:solidFill>
                <a:latin typeface="Gotham Book" panose="02000604040000020004" pitchFamily="50" charset="0"/>
              </a:rPr>
              <a:t>los documentos de comunicación </a:t>
            </a:r>
            <a:r>
              <a:rPr lang="es-ES" sz="1200" dirty="0" smtClean="0">
                <a:solidFill>
                  <a:schemeClr val="bg1"/>
                </a:solidFill>
                <a:latin typeface="Gotham Book" panose="02000604040000020004" pitchFamily="50" charset="0"/>
              </a:rPr>
              <a:t>incluidos</a:t>
            </a:r>
            <a:r>
              <a:rPr lang="es-ES" sz="1200" dirty="0">
                <a:solidFill>
                  <a:schemeClr val="bg1"/>
                </a:solidFill>
                <a:latin typeface="Gotham Book" panose="02000604040000020004" pitchFamily="50" charset="0"/>
              </a:rPr>
              <a:t> </a:t>
            </a:r>
            <a:r>
              <a:rPr lang="es-ES" sz="1200" dirty="0" smtClean="0">
                <a:solidFill>
                  <a:schemeClr val="bg1"/>
                </a:solidFill>
                <a:latin typeface="Gotham Book" panose="02000604040000020004" pitchFamily="50" charset="0"/>
              </a:rPr>
              <a:t>durante la estrategia.</a:t>
            </a:r>
            <a:endParaRPr lang="es-ES" sz="1200" dirty="0">
              <a:solidFill>
                <a:schemeClr val="bg1"/>
              </a:solidFill>
              <a:latin typeface="Gotham Book" panose="02000604040000020004" pitchFamily="50" charset="0"/>
            </a:endParaRPr>
          </a:p>
        </p:txBody>
      </p:sp>
      <p:sp>
        <p:nvSpPr>
          <p:cNvPr id="7" name="Título 4"/>
          <p:cNvSpPr txBox="1">
            <a:spLocks/>
          </p:cNvSpPr>
          <p:nvPr/>
        </p:nvSpPr>
        <p:spPr>
          <a:xfrm>
            <a:off x="258743" y="168871"/>
            <a:ext cx="7973546" cy="474568"/>
          </a:xfrm>
          <a:prstGeom prst="rect">
            <a:avLst/>
          </a:prstGeom>
        </p:spPr>
        <p:txBody>
          <a:bodyPr vert="horz" lIns="128583" tIns="64291" rIns="128583" bIns="64291" rtlCol="0" anchor="ctr">
            <a:noAutofit/>
          </a:bodyPr>
          <a:lstStyle>
            <a:lvl1pPr algn="l" defTabSz="362798" rtl="0" eaLnBrk="1" latinLnBrk="0" hangingPunct="1">
              <a:lnSpc>
                <a:spcPct val="80000"/>
              </a:lnSpc>
              <a:spcBef>
                <a:spcPct val="0"/>
              </a:spcBef>
              <a:buNone/>
              <a:defRPr sz="2822" kern="1200">
                <a:solidFill>
                  <a:schemeClr val="bg1"/>
                </a:solidFill>
                <a:latin typeface="Gotham Thin"/>
                <a:ea typeface="+mj-ea"/>
                <a:cs typeface="Gotham Thin"/>
              </a:defRPr>
            </a:lvl1pPr>
          </a:lstStyle>
          <a:p>
            <a:pPr marL="12700">
              <a:lnSpc>
                <a:spcPct val="100000"/>
              </a:lnSpc>
              <a:defRPr/>
            </a:pPr>
            <a:r>
              <a:rPr lang="es-MX" sz="2250" dirty="0" smtClean="0">
                <a:latin typeface="Gotham Book" panose="02000604040000020004" pitchFamily="50" charset="0"/>
              </a:rPr>
              <a:t>3) DOCUMENTACIÓN ESTRATÉGICA</a:t>
            </a:r>
            <a:endParaRPr lang="es-MX" sz="2250" dirty="0">
              <a:latin typeface="Gotham Book" panose="02000604040000020004" pitchFamily="50" charset="0"/>
            </a:endParaRPr>
          </a:p>
        </p:txBody>
      </p:sp>
    </p:spTree>
    <p:extLst>
      <p:ext uri="{BB962C8B-B14F-4D97-AF65-F5344CB8AC3E}">
        <p14:creationId xmlns:p14="http://schemas.microsoft.com/office/powerpoint/2010/main" val="41754180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upo 16"/>
          <p:cNvGrpSpPr/>
          <p:nvPr/>
        </p:nvGrpSpPr>
        <p:grpSpPr>
          <a:xfrm>
            <a:off x="3175" y="3940175"/>
            <a:ext cx="6812638" cy="1203325"/>
            <a:chOff x="3175" y="3940175"/>
            <a:chExt cx="6812638" cy="1203325"/>
          </a:xfrm>
        </p:grpSpPr>
        <p:sp>
          <p:nvSpPr>
            <p:cNvPr id="18" name="Freeform 5"/>
            <p:cNvSpPr>
              <a:spLocks/>
            </p:cNvSpPr>
            <p:nvPr/>
          </p:nvSpPr>
          <p:spPr bwMode="auto">
            <a:xfrm>
              <a:off x="3175" y="3940175"/>
              <a:ext cx="6618288" cy="1203325"/>
            </a:xfrm>
            <a:custGeom>
              <a:avLst/>
              <a:gdLst>
                <a:gd name="T0" fmla="*/ 18356 w 18356"/>
                <a:gd name="T1" fmla="*/ 0 h 3126"/>
                <a:gd name="T2" fmla="*/ 17275 w 18356"/>
                <a:gd name="T3" fmla="*/ 3126 h 3126"/>
                <a:gd name="T4" fmla="*/ 0 w 18356"/>
                <a:gd name="T5" fmla="*/ 3126 h 3126"/>
                <a:gd name="T6" fmla="*/ 0 w 18356"/>
                <a:gd name="T7" fmla="*/ 0 h 3126"/>
                <a:gd name="T8" fmla="*/ 18356 w 18356"/>
                <a:gd name="T9" fmla="*/ 0 h 3126"/>
              </a:gdLst>
              <a:ahLst/>
              <a:cxnLst>
                <a:cxn ang="0">
                  <a:pos x="T0" y="T1"/>
                </a:cxn>
                <a:cxn ang="0">
                  <a:pos x="T2" y="T3"/>
                </a:cxn>
                <a:cxn ang="0">
                  <a:pos x="T4" y="T5"/>
                </a:cxn>
                <a:cxn ang="0">
                  <a:pos x="T6" y="T7"/>
                </a:cxn>
                <a:cxn ang="0">
                  <a:pos x="T8" y="T9"/>
                </a:cxn>
              </a:cxnLst>
              <a:rect l="0" t="0" r="r" b="b"/>
              <a:pathLst>
                <a:path w="18356" h="3126">
                  <a:moveTo>
                    <a:pt x="18356" y="0"/>
                  </a:moveTo>
                  <a:lnTo>
                    <a:pt x="17275" y="3126"/>
                  </a:lnTo>
                  <a:lnTo>
                    <a:pt x="0" y="3126"/>
                  </a:lnTo>
                  <a:lnTo>
                    <a:pt x="0" y="0"/>
                  </a:lnTo>
                  <a:lnTo>
                    <a:pt x="18356" y="0"/>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a:p>
          </p:txBody>
        </p:sp>
        <p:sp>
          <p:nvSpPr>
            <p:cNvPr id="19" name="Freeform 5"/>
            <p:cNvSpPr>
              <a:spLocks/>
            </p:cNvSpPr>
            <p:nvPr/>
          </p:nvSpPr>
          <p:spPr bwMode="auto">
            <a:xfrm>
              <a:off x="6109375" y="3945276"/>
              <a:ext cx="706438" cy="1198224"/>
            </a:xfrm>
            <a:custGeom>
              <a:avLst/>
              <a:gdLst>
                <a:gd name="T0" fmla="*/ 1151 w 1935"/>
                <a:gd name="T1" fmla="*/ 0 h 3361"/>
                <a:gd name="T2" fmla="*/ 1935 w 1935"/>
                <a:gd name="T3" fmla="*/ 0 h 3361"/>
                <a:gd name="T4" fmla="*/ 784 w 1935"/>
                <a:gd name="T5" fmla="*/ 3361 h 3361"/>
                <a:gd name="T6" fmla="*/ 0 w 1935"/>
                <a:gd name="T7" fmla="*/ 3359 h 3361"/>
                <a:gd name="T8" fmla="*/ 1151 w 1935"/>
                <a:gd name="T9" fmla="*/ 0 h 3361"/>
              </a:gdLst>
              <a:ahLst/>
              <a:cxnLst>
                <a:cxn ang="0">
                  <a:pos x="T0" y="T1"/>
                </a:cxn>
                <a:cxn ang="0">
                  <a:pos x="T2" y="T3"/>
                </a:cxn>
                <a:cxn ang="0">
                  <a:pos x="T4" y="T5"/>
                </a:cxn>
                <a:cxn ang="0">
                  <a:pos x="T6" y="T7"/>
                </a:cxn>
                <a:cxn ang="0">
                  <a:pos x="T8" y="T9"/>
                </a:cxn>
              </a:cxnLst>
              <a:rect l="0" t="0" r="r" b="b"/>
              <a:pathLst>
                <a:path w="1935" h="3361">
                  <a:moveTo>
                    <a:pt x="1151" y="0"/>
                  </a:moveTo>
                  <a:lnTo>
                    <a:pt x="1935" y="0"/>
                  </a:lnTo>
                  <a:lnTo>
                    <a:pt x="784" y="3361"/>
                  </a:lnTo>
                  <a:lnTo>
                    <a:pt x="0" y="3359"/>
                  </a:lnTo>
                  <a:lnTo>
                    <a:pt x="1151" y="0"/>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a:p>
          </p:txBody>
        </p:sp>
      </p:grpSp>
      <p:sp>
        <p:nvSpPr>
          <p:cNvPr id="5" name="Título 4"/>
          <p:cNvSpPr txBox="1">
            <a:spLocks/>
          </p:cNvSpPr>
          <p:nvPr/>
        </p:nvSpPr>
        <p:spPr>
          <a:xfrm>
            <a:off x="258743" y="168871"/>
            <a:ext cx="7973546" cy="474568"/>
          </a:xfrm>
          <a:prstGeom prst="rect">
            <a:avLst/>
          </a:prstGeom>
        </p:spPr>
        <p:txBody>
          <a:bodyPr vert="horz" lIns="128583" tIns="64291" rIns="128583" bIns="64291" rtlCol="0" anchor="ctr">
            <a:noAutofit/>
          </a:bodyPr>
          <a:lstStyle>
            <a:lvl1pPr algn="l" defTabSz="362798" rtl="0" eaLnBrk="1" latinLnBrk="0" hangingPunct="1">
              <a:lnSpc>
                <a:spcPct val="80000"/>
              </a:lnSpc>
              <a:spcBef>
                <a:spcPct val="0"/>
              </a:spcBef>
              <a:buNone/>
              <a:defRPr sz="2822" kern="1200">
                <a:solidFill>
                  <a:schemeClr val="bg1"/>
                </a:solidFill>
                <a:latin typeface="Gotham Thin"/>
                <a:ea typeface="+mj-ea"/>
                <a:cs typeface="Gotham Thin"/>
              </a:defRPr>
            </a:lvl1pPr>
          </a:lstStyle>
          <a:p>
            <a:pPr marL="12700">
              <a:lnSpc>
                <a:spcPct val="100000"/>
              </a:lnSpc>
              <a:defRPr/>
            </a:pPr>
            <a:r>
              <a:rPr lang="es-MX" sz="2250" dirty="0" smtClean="0">
                <a:latin typeface="Gotham Book" panose="02000604040000020004" pitchFamily="50" charset="0"/>
              </a:rPr>
              <a:t>4) MONITOREO INTELIGENTE DE MEDIOS</a:t>
            </a:r>
            <a:endParaRPr lang="es-MX" sz="2250" dirty="0">
              <a:latin typeface="Gotham Book" panose="02000604040000020004" pitchFamily="50" charset="0"/>
            </a:endParaRPr>
          </a:p>
        </p:txBody>
      </p:sp>
      <p:sp>
        <p:nvSpPr>
          <p:cNvPr id="6" name="Shape 688"/>
          <p:cNvSpPr/>
          <p:nvPr/>
        </p:nvSpPr>
        <p:spPr>
          <a:xfrm>
            <a:off x="250824" y="853165"/>
            <a:ext cx="8642351" cy="646331"/>
          </a:xfrm>
          <a:prstGeom prst="rect">
            <a:avLst/>
          </a:prstGeom>
          <a:ln w="12700">
            <a:miter lim="400000"/>
          </a:ln>
          <a:extLst>
            <a:ext uri="{C572A759-6A51-4108-AA02-DFA0A04FC94B}">
              <ma14:wrappingTextBoxFlag xmlns:ma14="http://schemas.microsoft.com/office/mac/drawingml/2011/main" xmlns="" val="1"/>
            </a:ext>
          </a:extLst>
        </p:spPr>
        <p:txBody>
          <a:bodyPr wrap="square" lIns="19346" rIns="19346">
            <a:spAutoFit/>
          </a:bodyPr>
          <a:lstStyle/>
          <a:p>
            <a:pPr>
              <a:tabLst>
                <a:tab pos="527914" algn="l"/>
              </a:tabLst>
              <a:defRPr/>
            </a:pPr>
            <a:r>
              <a:rPr lang="es-ES" sz="1200" b="1" dirty="0">
                <a:latin typeface="Gotham Bold" pitchFamily="50" charset="0"/>
              </a:rPr>
              <a:t>Objetivo:</a:t>
            </a:r>
          </a:p>
          <a:p>
            <a:pPr>
              <a:tabLst>
                <a:tab pos="527914" algn="l"/>
              </a:tabLst>
              <a:defRPr/>
            </a:pPr>
            <a:r>
              <a:rPr lang="es-ES" sz="1200" dirty="0" smtClean="0">
                <a:solidFill>
                  <a:srgbClr val="262626"/>
                </a:solidFill>
                <a:latin typeface="Gotham Book" panose="02000604040000020004" pitchFamily="50" charset="0"/>
              </a:rPr>
              <a:t>Analizar toda la </a:t>
            </a:r>
            <a:r>
              <a:rPr lang="es-ES" sz="1200" dirty="0">
                <a:solidFill>
                  <a:srgbClr val="262626"/>
                </a:solidFill>
                <a:latin typeface="Gotham Book" panose="02000604040000020004" pitchFamily="50" charset="0"/>
              </a:rPr>
              <a:t>información </a:t>
            </a:r>
            <a:r>
              <a:rPr lang="es-ES" sz="1200" dirty="0" smtClean="0">
                <a:solidFill>
                  <a:srgbClr val="262626"/>
                </a:solidFill>
                <a:latin typeface="Gotham Book" panose="02000604040000020004" pitchFamily="50" charset="0"/>
              </a:rPr>
              <a:t>de STENDHAL </a:t>
            </a:r>
            <a:r>
              <a:rPr lang="es-ES" sz="1200" dirty="0">
                <a:solidFill>
                  <a:srgbClr val="262626"/>
                </a:solidFill>
                <a:latin typeface="Gotham Book" panose="02000604040000020004" pitchFamily="50" charset="0"/>
              </a:rPr>
              <a:t>&amp; MAYPO que se </a:t>
            </a:r>
            <a:r>
              <a:rPr lang="es-ES" sz="1200" dirty="0" smtClean="0">
                <a:solidFill>
                  <a:srgbClr val="262626"/>
                </a:solidFill>
                <a:latin typeface="Gotham Book" panose="02000604040000020004" pitchFamily="50" charset="0"/>
              </a:rPr>
              <a:t>presenta en más de 11,000 medios digitales e impresos para transformarlo en </a:t>
            </a:r>
            <a:r>
              <a:rPr lang="es-ES" sz="1200" dirty="0">
                <a:solidFill>
                  <a:srgbClr val="262626"/>
                </a:solidFill>
                <a:latin typeface="Gotham Book" panose="02000604040000020004" pitchFamily="50" charset="0"/>
              </a:rPr>
              <a:t>data útil </a:t>
            </a:r>
            <a:r>
              <a:rPr lang="es-ES" sz="1200" dirty="0" smtClean="0">
                <a:solidFill>
                  <a:srgbClr val="262626"/>
                </a:solidFill>
                <a:latin typeface="Gotham Book" panose="02000604040000020004" pitchFamily="50" charset="0"/>
              </a:rPr>
              <a:t>en la </a:t>
            </a:r>
            <a:r>
              <a:rPr lang="es-ES" sz="1200" dirty="0">
                <a:solidFill>
                  <a:srgbClr val="262626"/>
                </a:solidFill>
                <a:latin typeface="Gotham Book" panose="02000604040000020004" pitchFamily="50" charset="0"/>
              </a:rPr>
              <a:t>toma de decisiones oportunas.</a:t>
            </a:r>
            <a:endParaRPr lang="es-MX" altLang="es-MX" sz="1200" dirty="0">
              <a:solidFill>
                <a:srgbClr val="262626"/>
              </a:solidFill>
              <a:latin typeface="Gotham Book" panose="02000604040000020004" pitchFamily="50" charset="0"/>
            </a:endParaRPr>
          </a:p>
        </p:txBody>
      </p:sp>
      <p:sp>
        <p:nvSpPr>
          <p:cNvPr id="7" name="Shape 688"/>
          <p:cNvSpPr/>
          <p:nvPr/>
        </p:nvSpPr>
        <p:spPr>
          <a:xfrm>
            <a:off x="258743" y="1636342"/>
            <a:ext cx="3699832" cy="2169825"/>
          </a:xfrm>
          <a:prstGeom prst="rect">
            <a:avLst/>
          </a:prstGeom>
          <a:ln w="12700">
            <a:miter lim="400000"/>
          </a:ln>
          <a:extLst>
            <a:ext uri="{C572A759-6A51-4108-AA02-DFA0A04FC94B}">
              <ma14:wrappingTextBoxFlag xmlns:ma14="http://schemas.microsoft.com/office/mac/drawingml/2011/main" xmlns="" val="1"/>
            </a:ext>
          </a:extLst>
        </p:spPr>
        <p:txBody>
          <a:bodyPr wrap="square" lIns="19346" rIns="19346">
            <a:spAutoFit/>
          </a:bodyPr>
          <a:lstStyle/>
          <a:p>
            <a:pPr marL="5376" defTabSz="387066">
              <a:lnSpc>
                <a:spcPts val="1800"/>
              </a:lnSpc>
              <a:tabLst>
                <a:tab pos="527914" algn="l"/>
              </a:tabLst>
              <a:defRPr/>
            </a:pPr>
            <a:r>
              <a:rPr lang="en-US" altLang="ko-KR" sz="1200" b="1" dirty="0" smtClean="0">
                <a:latin typeface="Gotham Bold" pitchFamily="50" charset="0"/>
              </a:rPr>
              <a:t>La </a:t>
            </a:r>
            <a:r>
              <a:rPr lang="en-US" altLang="ko-KR" sz="1200" b="1" dirty="0" err="1" smtClean="0">
                <a:latin typeface="Gotham Bold" pitchFamily="50" charset="0"/>
              </a:rPr>
              <a:t>plataforma</a:t>
            </a:r>
            <a:r>
              <a:rPr lang="en-US" altLang="ko-KR" sz="1200" b="1" dirty="0" smtClean="0">
                <a:latin typeface="Gotham Bold" pitchFamily="50" charset="0"/>
              </a:rPr>
              <a:t> </a:t>
            </a:r>
            <a:r>
              <a:rPr lang="en-US" altLang="ko-KR" sz="1200" b="1" dirty="0" err="1" smtClean="0">
                <a:latin typeface="Gotham Bold" pitchFamily="50" charset="0"/>
              </a:rPr>
              <a:t>incluye</a:t>
            </a:r>
            <a:r>
              <a:rPr lang="en-US" altLang="ko-KR" sz="1200" b="1" dirty="0" smtClean="0">
                <a:latin typeface="Gotham Bold" pitchFamily="50" charset="0"/>
              </a:rPr>
              <a:t>: </a:t>
            </a:r>
          </a:p>
          <a:p>
            <a:pPr marL="457154" lvl="1" indent="-228600" defTabSz="685800">
              <a:lnSpc>
                <a:spcPts val="1800"/>
              </a:lnSpc>
              <a:buSzPct val="100000"/>
              <a:buFont typeface="+mj-lt"/>
              <a:buAutoNum type="arabicPeriod"/>
              <a:tabLst>
                <a:tab pos="527914" algn="l"/>
              </a:tabLst>
              <a:defRPr/>
            </a:pPr>
            <a:r>
              <a:rPr lang="es-ES" sz="1200" dirty="0" smtClean="0">
                <a:latin typeface="Gotham Book" panose="02000604040000020004" pitchFamily="50" charset="0"/>
                <a:sym typeface="Gotham Bold"/>
              </a:rPr>
              <a:t>Monitoreo </a:t>
            </a:r>
            <a:r>
              <a:rPr lang="es-ES" sz="1200" dirty="0">
                <a:latin typeface="Gotham Book" panose="02000604040000020004" pitchFamily="50" charset="0"/>
                <a:sym typeface="Gotham Bold"/>
              </a:rPr>
              <a:t>del mercado y </a:t>
            </a:r>
            <a:r>
              <a:rPr lang="es-ES" sz="1200" dirty="0" smtClean="0">
                <a:latin typeface="Gotham Book" panose="02000604040000020004" pitchFamily="50" charset="0"/>
                <a:sym typeface="Gotham Bold"/>
              </a:rPr>
              <a:t>la competencia</a:t>
            </a:r>
            <a:endParaRPr lang="es-ES" sz="1200" dirty="0">
              <a:latin typeface="Gotham Book" panose="02000604040000020004" pitchFamily="50" charset="0"/>
              <a:sym typeface="Gotham Bold"/>
            </a:endParaRPr>
          </a:p>
          <a:p>
            <a:pPr marL="457154" lvl="1" indent="-228600" defTabSz="685800">
              <a:lnSpc>
                <a:spcPts val="1800"/>
              </a:lnSpc>
              <a:buSzPct val="100000"/>
              <a:buFont typeface="+mj-lt"/>
              <a:buAutoNum type="arabicPeriod"/>
              <a:tabLst>
                <a:tab pos="527914" algn="l"/>
              </a:tabLst>
              <a:defRPr/>
            </a:pPr>
            <a:r>
              <a:rPr lang="es-ES" sz="1200" dirty="0">
                <a:latin typeface="Gotham Book" panose="02000604040000020004" pitchFamily="50" charset="0"/>
                <a:sym typeface="Gotham Bold"/>
              </a:rPr>
              <a:t>Alertas coyunturales</a:t>
            </a:r>
          </a:p>
          <a:p>
            <a:pPr marL="457154" lvl="1" indent="-228600" defTabSz="685800">
              <a:lnSpc>
                <a:spcPts val="1800"/>
              </a:lnSpc>
              <a:buSzPct val="100000"/>
              <a:buFont typeface="+mj-lt"/>
              <a:buAutoNum type="arabicPeriod"/>
              <a:tabLst>
                <a:tab pos="527914" algn="l"/>
              </a:tabLst>
              <a:defRPr/>
            </a:pPr>
            <a:r>
              <a:rPr lang="es-ES" sz="1200" dirty="0">
                <a:latin typeface="Gotham Book" panose="02000604040000020004" pitchFamily="50" charset="0"/>
                <a:sym typeface="Gotham Bold"/>
              </a:rPr>
              <a:t>Consultoría estratégica de </a:t>
            </a:r>
            <a:r>
              <a:rPr lang="es-ES" sz="1200" dirty="0" smtClean="0">
                <a:latin typeface="Gotham Book" panose="02000604040000020004" pitchFamily="50" charset="0"/>
                <a:sym typeface="Gotham Bold"/>
              </a:rPr>
              <a:t>comunicación</a:t>
            </a:r>
            <a:endParaRPr lang="es-ES" sz="1200" dirty="0">
              <a:latin typeface="Gotham Book" panose="02000604040000020004" pitchFamily="50" charset="0"/>
              <a:sym typeface="Gotham Bold"/>
            </a:endParaRPr>
          </a:p>
          <a:p>
            <a:pPr marL="5376" defTabSz="387066">
              <a:lnSpc>
                <a:spcPts val="1800"/>
              </a:lnSpc>
              <a:tabLst>
                <a:tab pos="527914" algn="l"/>
              </a:tabLst>
              <a:defRPr/>
            </a:pPr>
            <a:endParaRPr lang="es-ES" sz="1200" b="1" dirty="0" smtClean="0">
              <a:latin typeface="Gotham Bold" pitchFamily="50" charset="0"/>
              <a:sym typeface="Gotham Bold"/>
            </a:endParaRPr>
          </a:p>
          <a:p>
            <a:pPr marL="5376" defTabSz="387066">
              <a:lnSpc>
                <a:spcPts val="1800"/>
              </a:lnSpc>
              <a:tabLst>
                <a:tab pos="527914" algn="l"/>
              </a:tabLst>
              <a:defRPr/>
            </a:pPr>
            <a:r>
              <a:rPr lang="es-ES" sz="1200" b="1" dirty="0" err="1" smtClean="0">
                <a:latin typeface="Gotham Bold" pitchFamily="50" charset="0"/>
                <a:sym typeface="Gotham Bold"/>
              </a:rPr>
              <a:t>Delivery</a:t>
            </a:r>
            <a:r>
              <a:rPr lang="es-ES" sz="1200" b="1" dirty="0" smtClean="0">
                <a:latin typeface="Gotham Bold" pitchFamily="50" charset="0"/>
                <a:sym typeface="Gotham Bold"/>
              </a:rPr>
              <a:t>:</a:t>
            </a:r>
          </a:p>
          <a:p>
            <a:pPr marL="457154" lvl="1" indent="-228600" defTabSz="685800">
              <a:lnSpc>
                <a:spcPts val="1800"/>
              </a:lnSpc>
              <a:buSzPct val="100000"/>
              <a:buFont typeface="+mj-lt"/>
              <a:buAutoNum type="arabicPeriod"/>
              <a:tabLst>
                <a:tab pos="527914" algn="l"/>
              </a:tabLst>
              <a:defRPr/>
            </a:pPr>
            <a:r>
              <a:rPr lang="es-MX" altLang="es-MX" sz="1200" i="1" dirty="0" err="1" smtClean="0">
                <a:latin typeface="Gotham Book" panose="02000604040000020004" pitchFamily="50" charset="0"/>
              </a:rPr>
              <a:t>Newsletter</a:t>
            </a:r>
            <a:r>
              <a:rPr lang="es-MX" altLang="es-MX" sz="1200" dirty="0" smtClean="0">
                <a:latin typeface="Gotham Book" panose="02000604040000020004" pitchFamily="50" charset="0"/>
              </a:rPr>
              <a:t> responsivo 8:00 am</a:t>
            </a:r>
            <a:endParaRPr lang="es-MX" altLang="es-MX" sz="1200" dirty="0">
              <a:latin typeface="Gotham Book" panose="02000604040000020004" pitchFamily="50" charset="0"/>
            </a:endParaRPr>
          </a:p>
          <a:p>
            <a:pPr marL="457154" lvl="1" indent="-228600" defTabSz="685800">
              <a:lnSpc>
                <a:spcPts val="1800"/>
              </a:lnSpc>
              <a:buSzPct val="100000"/>
              <a:buFont typeface="+mj-lt"/>
              <a:buAutoNum type="arabicPeriod"/>
              <a:tabLst>
                <a:tab pos="527914" algn="l"/>
              </a:tabLst>
              <a:defRPr/>
            </a:pPr>
            <a:r>
              <a:rPr lang="es-MX" altLang="es-MX" sz="1200" dirty="0">
                <a:latin typeface="Gotham Book" panose="02000604040000020004" pitchFamily="50" charset="0"/>
              </a:rPr>
              <a:t>Plataforma </a:t>
            </a:r>
            <a:r>
              <a:rPr lang="es-MX" altLang="es-MX" sz="1200" dirty="0" smtClean="0">
                <a:latin typeface="Gotham Book" panose="02000604040000020004" pitchFamily="50" charset="0"/>
              </a:rPr>
              <a:t>online con alertas</a:t>
            </a:r>
            <a:endParaRPr lang="es-MX" altLang="es-MX" sz="1200" dirty="0">
              <a:latin typeface="Gotham Book" panose="02000604040000020004" pitchFamily="50" charset="0"/>
            </a:endParaRPr>
          </a:p>
          <a:p>
            <a:pPr marL="457154" lvl="1" indent="-228600" defTabSz="685800">
              <a:lnSpc>
                <a:spcPts val="1800"/>
              </a:lnSpc>
              <a:buSzPct val="100000"/>
              <a:buFont typeface="+mj-lt"/>
              <a:buAutoNum type="arabicPeriod"/>
              <a:tabLst>
                <a:tab pos="527914" algn="l"/>
              </a:tabLst>
              <a:defRPr/>
            </a:pPr>
            <a:r>
              <a:rPr lang="es-MX" sz="1200" i="1" dirty="0">
                <a:latin typeface="Gotham Book" panose="02000604040000020004" pitchFamily="50" charset="0"/>
              </a:rPr>
              <a:t>White </a:t>
            </a:r>
            <a:r>
              <a:rPr lang="es-MX" sz="1200" i="1" dirty="0" err="1">
                <a:latin typeface="Gotham Book" panose="02000604040000020004" pitchFamily="50" charset="0"/>
              </a:rPr>
              <a:t>papers</a:t>
            </a:r>
            <a:endParaRPr lang="es-MX" sz="1200" i="1" dirty="0">
              <a:latin typeface="Gotham Book" panose="02000604040000020004" pitchFamily="50" charset="0"/>
            </a:endParaRPr>
          </a:p>
        </p:txBody>
      </p:sp>
      <p:sp>
        <p:nvSpPr>
          <p:cNvPr id="8" name="Rectángulo 7"/>
          <p:cNvSpPr/>
          <p:nvPr/>
        </p:nvSpPr>
        <p:spPr>
          <a:xfrm>
            <a:off x="250825" y="4229364"/>
            <a:ext cx="5858550" cy="553998"/>
          </a:xfrm>
          <a:prstGeom prst="rect">
            <a:avLst/>
          </a:prstGeom>
        </p:spPr>
        <p:txBody>
          <a:bodyPr wrap="square">
            <a:spAutoFit/>
          </a:bodyPr>
          <a:lstStyle/>
          <a:p>
            <a:pPr algn="just" defTabSz="925419" eaLnBrk="0" hangingPunct="0"/>
            <a:r>
              <a:rPr lang="es-ES" sz="1200" dirty="0" smtClean="0">
                <a:solidFill>
                  <a:schemeClr val="bg1"/>
                </a:solidFill>
                <a:latin typeface="Gotham Bold" pitchFamily="50" charset="0"/>
              </a:rPr>
              <a:t>Métrica:</a:t>
            </a:r>
          </a:p>
          <a:p>
            <a:pPr marL="171450" lvl="1" indent="-171450">
              <a:lnSpc>
                <a:spcPct val="150000"/>
              </a:lnSpc>
              <a:buClr>
                <a:schemeClr val="bg1"/>
              </a:buClr>
              <a:buSzPct val="100000"/>
              <a:buFont typeface="Arial" panose="020B0604020202020204" pitchFamily="34" charset="0"/>
              <a:buChar char="•"/>
              <a:defRPr/>
            </a:pPr>
            <a:r>
              <a:rPr lang="es-ES" sz="1200" dirty="0" smtClean="0">
                <a:solidFill>
                  <a:schemeClr val="bg1"/>
                </a:solidFill>
                <a:latin typeface="Gotham Book" panose="02000604040000020004" pitchFamily="50" charset="0"/>
              </a:rPr>
              <a:t>1 </a:t>
            </a:r>
            <a:r>
              <a:rPr lang="es-ES" sz="1200" i="1" dirty="0" err="1" smtClean="0">
                <a:solidFill>
                  <a:schemeClr val="bg1"/>
                </a:solidFill>
                <a:latin typeface="Gotham Book" panose="02000604040000020004" pitchFamily="50" charset="0"/>
              </a:rPr>
              <a:t>newsletter</a:t>
            </a:r>
            <a:r>
              <a:rPr lang="es-ES" sz="1200" dirty="0" smtClean="0">
                <a:solidFill>
                  <a:schemeClr val="bg1"/>
                </a:solidFill>
                <a:latin typeface="Gotham Book" panose="02000604040000020004" pitchFamily="50" charset="0"/>
              </a:rPr>
              <a:t> diario, todos los días (L-V)</a:t>
            </a:r>
            <a:endParaRPr lang="es-ES" sz="1200" dirty="0">
              <a:solidFill>
                <a:schemeClr val="bg1"/>
              </a:solidFill>
              <a:latin typeface="Gotham Book" panose="02000604040000020004" pitchFamily="50" charset="0"/>
            </a:endParaRPr>
          </a:p>
        </p:txBody>
      </p:sp>
      <p:grpSp>
        <p:nvGrpSpPr>
          <p:cNvPr id="12" name="Grupo 11"/>
          <p:cNvGrpSpPr/>
          <p:nvPr/>
        </p:nvGrpSpPr>
        <p:grpSpPr>
          <a:xfrm>
            <a:off x="3730283" y="1906243"/>
            <a:ext cx="5413717" cy="3237257"/>
            <a:chOff x="3730283" y="1906243"/>
            <a:chExt cx="5413717" cy="3237257"/>
          </a:xfrm>
        </p:grpSpPr>
        <p:grpSp>
          <p:nvGrpSpPr>
            <p:cNvPr id="10" name="Grupo 9"/>
            <p:cNvGrpSpPr/>
            <p:nvPr/>
          </p:nvGrpSpPr>
          <p:grpSpPr>
            <a:xfrm>
              <a:off x="3730283" y="1906243"/>
              <a:ext cx="5413717" cy="3237257"/>
              <a:chOff x="3730283" y="1906243"/>
              <a:chExt cx="5413717" cy="3237257"/>
            </a:xfrm>
          </p:grpSpPr>
          <p:pic>
            <p:nvPicPr>
              <p:cNvPr id="13" name="Imagen 12"/>
              <p:cNvPicPr>
                <a:picLocks noChangeAspect="1"/>
              </p:cNvPicPr>
              <p:nvPr/>
            </p:nvPicPr>
            <p:blipFill>
              <a:blip r:embed="rId2"/>
              <a:stretch>
                <a:fillRect/>
              </a:stretch>
            </p:blipFill>
            <p:spPr>
              <a:xfrm>
                <a:off x="3730283" y="1906243"/>
                <a:ext cx="5413717" cy="3237257"/>
              </a:xfrm>
              <a:prstGeom prst="rect">
                <a:avLst/>
              </a:prstGeom>
            </p:spPr>
          </p:pic>
          <p:sp>
            <p:nvSpPr>
              <p:cNvPr id="14" name="Rectángulo redondeado 13"/>
              <p:cNvSpPr/>
              <p:nvPr/>
            </p:nvSpPr>
            <p:spPr>
              <a:xfrm>
                <a:off x="5364956" y="2119313"/>
                <a:ext cx="419100" cy="297656"/>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15" name="Rectángulo redondeado 14"/>
              <p:cNvSpPr/>
              <p:nvPr/>
            </p:nvSpPr>
            <p:spPr>
              <a:xfrm>
                <a:off x="4426743" y="2721769"/>
                <a:ext cx="97631" cy="7123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grpSp>
        <p:pic>
          <p:nvPicPr>
            <p:cNvPr id="9" name="Picture 2" descr="logo Stendhal - Mundofarma"/>
            <p:cNvPicPr>
              <a:picLocks noChangeAspect="1" noChangeArrowheads="1"/>
            </p:cNvPicPr>
            <p:nvPr/>
          </p:nvPicPr>
          <p:blipFill rotWithShape="1">
            <a:blip r:embed="rId3">
              <a:extLst>
                <a:ext uri="{28A0092B-C50C-407E-A947-70E740481C1C}">
                  <a14:useLocalDpi xmlns:a14="http://schemas.microsoft.com/office/drawing/2010/main" val="0"/>
                </a:ext>
              </a:extLst>
            </a:blip>
            <a:srcRect b="29417"/>
            <a:stretch/>
          </p:blipFill>
          <p:spPr bwMode="auto">
            <a:xfrm>
              <a:off x="5391618" y="2164264"/>
              <a:ext cx="392438" cy="18365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Global Service Center - Arfeldt - Inicio"/>
            <p:cNvPicPr>
              <a:picLocks noChangeAspect="1" noChangeArrowheads="1"/>
            </p:cNvPicPr>
            <p:nvPr/>
          </p:nvPicPr>
          <p:blipFill rotWithShape="1">
            <a:blip r:embed="rId4">
              <a:extLst>
                <a:ext uri="{28A0092B-C50C-407E-A947-70E740481C1C}">
                  <a14:useLocalDpi xmlns:a14="http://schemas.microsoft.com/office/drawing/2010/main" val="0"/>
                </a:ext>
              </a:extLst>
            </a:blip>
            <a:srcRect t="27899" b="26884"/>
            <a:stretch/>
          </p:blipFill>
          <p:spPr bwMode="auto">
            <a:xfrm>
              <a:off x="4426743" y="2731294"/>
              <a:ext cx="200973" cy="5649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932864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ítulo 4"/>
          <p:cNvSpPr txBox="1">
            <a:spLocks/>
          </p:cNvSpPr>
          <p:nvPr/>
        </p:nvSpPr>
        <p:spPr>
          <a:xfrm>
            <a:off x="258743" y="168871"/>
            <a:ext cx="7973546" cy="474568"/>
          </a:xfrm>
          <a:prstGeom prst="rect">
            <a:avLst/>
          </a:prstGeom>
        </p:spPr>
        <p:txBody>
          <a:bodyPr vert="horz" lIns="128583" tIns="64291" rIns="128583" bIns="64291" rtlCol="0" anchor="ctr">
            <a:noAutofit/>
          </a:bodyPr>
          <a:lstStyle>
            <a:lvl1pPr algn="l" defTabSz="362798" rtl="0" eaLnBrk="1" latinLnBrk="0" hangingPunct="1">
              <a:lnSpc>
                <a:spcPct val="80000"/>
              </a:lnSpc>
              <a:spcBef>
                <a:spcPct val="0"/>
              </a:spcBef>
              <a:buNone/>
              <a:defRPr sz="2822" kern="1200">
                <a:solidFill>
                  <a:schemeClr val="bg1"/>
                </a:solidFill>
                <a:latin typeface="Gotham Thin"/>
                <a:ea typeface="+mj-ea"/>
                <a:cs typeface="Gotham Thin"/>
              </a:defRPr>
            </a:lvl1pPr>
          </a:lstStyle>
          <a:p>
            <a:pPr marL="12700">
              <a:lnSpc>
                <a:spcPct val="100000"/>
              </a:lnSpc>
              <a:defRPr/>
            </a:pPr>
            <a:r>
              <a:rPr lang="es-MX" sz="2250" dirty="0" smtClean="0">
                <a:latin typeface="Gotham Book" panose="02000604040000020004" pitchFamily="50" charset="0"/>
              </a:rPr>
              <a:t>5) ENTRENAMIENTO DE MEDIOS TIPO COACHING</a:t>
            </a:r>
            <a:endParaRPr lang="es-MX" sz="2250" dirty="0">
              <a:latin typeface="Gotham Book" panose="02000604040000020004" pitchFamily="50" charset="0"/>
            </a:endParaRPr>
          </a:p>
        </p:txBody>
      </p:sp>
      <p:pic>
        <p:nvPicPr>
          <p:cNvPr id="4" name="Imagen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790203" y="724257"/>
            <a:ext cx="2353797" cy="1569198"/>
          </a:xfrm>
          <a:prstGeom prst="rect">
            <a:avLst/>
          </a:prstGeom>
        </p:spPr>
      </p:pic>
      <p:pic>
        <p:nvPicPr>
          <p:cNvPr id="5" name="Imagen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90202" y="2374273"/>
            <a:ext cx="2353797" cy="1296159"/>
          </a:xfrm>
          <a:prstGeom prst="rect">
            <a:avLst/>
          </a:prstGeom>
        </p:spPr>
      </p:pic>
      <p:pic>
        <p:nvPicPr>
          <p:cNvPr id="6" name="Imagen 5"/>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790202" y="3751250"/>
            <a:ext cx="2353797" cy="1371691"/>
          </a:xfrm>
          <a:prstGeom prst="rect">
            <a:avLst/>
          </a:prstGeom>
        </p:spPr>
      </p:pic>
      <p:pic>
        <p:nvPicPr>
          <p:cNvPr id="7" name="Imagen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35846" y="2376428"/>
            <a:ext cx="2256801" cy="1294004"/>
          </a:xfrm>
          <a:prstGeom prst="rect">
            <a:avLst/>
          </a:prstGeom>
        </p:spPr>
      </p:pic>
      <p:pic>
        <p:nvPicPr>
          <p:cNvPr id="8" name="Imagen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435846" y="3751250"/>
            <a:ext cx="2256801" cy="1371691"/>
          </a:xfrm>
          <a:prstGeom prst="rect">
            <a:avLst/>
          </a:prstGeom>
        </p:spPr>
      </p:pic>
      <p:pic>
        <p:nvPicPr>
          <p:cNvPr id="9" name="Imagen 8"/>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4422264" y="724257"/>
            <a:ext cx="2270383" cy="1569198"/>
          </a:xfrm>
          <a:prstGeom prst="rect">
            <a:avLst/>
          </a:prstGeom>
        </p:spPr>
      </p:pic>
      <p:sp>
        <p:nvSpPr>
          <p:cNvPr id="10" name="Shape 1405"/>
          <p:cNvSpPr>
            <a:spLocks noChangeArrowheads="1"/>
          </p:cNvSpPr>
          <p:nvPr/>
        </p:nvSpPr>
        <p:spPr bwMode="auto">
          <a:xfrm>
            <a:off x="258743" y="669630"/>
            <a:ext cx="4163521" cy="43155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txBody>
          <a:bodyPr wrap="square" lIns="71906" tIns="71907" rIns="71906" bIns="71907">
            <a:spAutoFit/>
          </a:bodyPr>
          <a:lstStyle>
            <a:lvl1pPr marL="266700" indent="-266700">
              <a:defRPr sz="3600">
                <a:solidFill>
                  <a:schemeClr val="tx1"/>
                </a:solidFill>
                <a:latin typeface="Arial" panose="020B0604020202020204" pitchFamily="34" charset="0"/>
                <a:ea typeface="MS PGothic" panose="020B0600070205080204" pitchFamily="34" charset="-128"/>
              </a:defRPr>
            </a:lvl1pPr>
            <a:lvl2pPr marL="581025" indent="-200025">
              <a:defRPr sz="3600">
                <a:solidFill>
                  <a:schemeClr val="tx1"/>
                </a:solidFill>
                <a:latin typeface="Arial" panose="020B0604020202020204" pitchFamily="34" charset="0"/>
                <a:ea typeface="MS PGothic" panose="020B0600070205080204" pitchFamily="34" charset="-128"/>
              </a:defRPr>
            </a:lvl2pPr>
            <a:lvl3pPr marL="1143000" indent="-228600">
              <a:defRPr sz="3600">
                <a:solidFill>
                  <a:schemeClr val="tx1"/>
                </a:solidFill>
                <a:latin typeface="Arial" panose="020B0604020202020204" pitchFamily="34" charset="0"/>
                <a:ea typeface="MS PGothic" panose="020B0600070205080204" pitchFamily="34" charset="-128"/>
              </a:defRPr>
            </a:lvl3pPr>
            <a:lvl4pPr marL="1600200" indent="-228600">
              <a:defRPr sz="3600">
                <a:solidFill>
                  <a:schemeClr val="tx1"/>
                </a:solidFill>
                <a:latin typeface="Arial" panose="020B0604020202020204" pitchFamily="34" charset="0"/>
                <a:ea typeface="MS PGothic" panose="020B0600070205080204" pitchFamily="34" charset="-128"/>
              </a:defRPr>
            </a:lvl4pPr>
            <a:lvl5pPr marL="2057400" indent="-228600">
              <a:defRPr sz="3600">
                <a:solidFill>
                  <a:schemeClr val="tx1"/>
                </a:solidFill>
                <a:latin typeface="Arial" panose="020B0604020202020204" pitchFamily="34" charset="0"/>
                <a:ea typeface="MS PGothic" panose="020B0600070205080204" pitchFamily="34" charset="-128"/>
              </a:defRPr>
            </a:lvl5pPr>
            <a:lvl6pPr marL="2514600" indent="-228600" defTabSz="925513"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6pPr>
            <a:lvl7pPr marL="2971800" indent="-228600" defTabSz="925513"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7pPr>
            <a:lvl8pPr marL="3429000" indent="-228600" defTabSz="925513"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8pPr>
            <a:lvl9pPr marL="3886200" indent="-228600" defTabSz="925513"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9pPr>
          </a:lstStyle>
          <a:p>
            <a:pPr marL="0" indent="0" fontAlgn="base">
              <a:lnSpc>
                <a:spcPct val="150000"/>
              </a:lnSpc>
              <a:spcAft>
                <a:spcPct val="0"/>
              </a:spcAft>
              <a:buSzPct val="100000"/>
            </a:pPr>
            <a:r>
              <a:rPr lang="es-MX" altLang="es-MX" sz="1200" b="1" dirty="0" smtClean="0">
                <a:latin typeface="Gotham Bold" pitchFamily="50" charset="0"/>
                <a:ea typeface="+mn-ea"/>
                <a:sym typeface="Gotham Book" panose="02000604040000020004" pitchFamily="50" charset="0"/>
              </a:rPr>
              <a:t>Objetivo:</a:t>
            </a:r>
            <a:endParaRPr lang="es-MX" altLang="es-MX" sz="1200" b="1" dirty="0">
              <a:latin typeface="Gotham Bold" pitchFamily="50" charset="0"/>
              <a:ea typeface="+mn-ea"/>
              <a:sym typeface="Gotham Book" panose="02000604040000020004" pitchFamily="50" charset="0"/>
            </a:endParaRPr>
          </a:p>
          <a:p>
            <a:pPr marL="0" indent="0"/>
            <a:r>
              <a:rPr lang="es-MX" altLang="es-MX" sz="1200" dirty="0" smtClean="0">
                <a:solidFill>
                  <a:srgbClr val="262626"/>
                </a:solidFill>
                <a:latin typeface="Gotham Book" panose="02000604040000020004" pitchFamily="50" charset="0"/>
                <a:ea typeface="+mn-ea"/>
                <a:sym typeface="Gotham Book" panose="02000604040000020004" pitchFamily="50" charset="0"/>
              </a:rPr>
              <a:t>Brindar a los voceros de </a:t>
            </a:r>
            <a:r>
              <a:rPr lang="es-ES" sz="1200" dirty="0">
                <a:solidFill>
                  <a:srgbClr val="262626"/>
                </a:solidFill>
                <a:latin typeface="Gotham Book" panose="02000604040000020004" pitchFamily="50" charset="0"/>
              </a:rPr>
              <a:t>STENDHAL &amp; </a:t>
            </a:r>
            <a:r>
              <a:rPr lang="es-ES" sz="1200" dirty="0" smtClean="0">
                <a:solidFill>
                  <a:srgbClr val="262626"/>
                </a:solidFill>
                <a:latin typeface="Gotham Book" panose="02000604040000020004" pitchFamily="50" charset="0"/>
              </a:rPr>
              <a:t>MAYPO </a:t>
            </a:r>
            <a:r>
              <a:rPr lang="es-MX" altLang="es-MX" sz="1200" dirty="0" smtClean="0">
                <a:solidFill>
                  <a:srgbClr val="262626"/>
                </a:solidFill>
                <a:latin typeface="Gotham Book" panose="02000604040000020004" pitchFamily="50" charset="0"/>
                <a:ea typeface="+mn-ea"/>
                <a:sym typeface="Gotham Book" panose="02000604040000020004" pitchFamily="50" charset="0"/>
              </a:rPr>
              <a:t>técnicas </a:t>
            </a:r>
            <a:r>
              <a:rPr lang="es-MX" altLang="es-MX" sz="1200" dirty="0">
                <a:solidFill>
                  <a:srgbClr val="262626"/>
                </a:solidFill>
                <a:latin typeface="Gotham Book" panose="02000604040000020004" pitchFamily="50" charset="0"/>
                <a:ea typeface="+mn-ea"/>
                <a:sym typeface="Gotham Book" panose="02000604040000020004" pitchFamily="50" charset="0"/>
              </a:rPr>
              <a:t>efectivas para realizar </a:t>
            </a:r>
            <a:r>
              <a:rPr lang="es-MX" altLang="es-MX" sz="1200" dirty="0" smtClean="0">
                <a:solidFill>
                  <a:srgbClr val="262626"/>
                </a:solidFill>
                <a:latin typeface="Gotham Book" panose="02000604040000020004" pitchFamily="50" charset="0"/>
                <a:ea typeface="+mn-ea"/>
                <a:sym typeface="Gotham Book" panose="02000604040000020004" pitchFamily="50" charset="0"/>
              </a:rPr>
              <a:t>entrevistas </a:t>
            </a:r>
            <a:r>
              <a:rPr lang="es-MX" altLang="es-MX" sz="1200" dirty="0">
                <a:solidFill>
                  <a:srgbClr val="262626"/>
                </a:solidFill>
                <a:latin typeface="Gotham Book" panose="02000604040000020004" pitchFamily="50" charset="0"/>
                <a:ea typeface="+mn-ea"/>
                <a:sym typeface="Gotham Book" panose="02000604040000020004" pitchFamily="50" charset="0"/>
              </a:rPr>
              <a:t>con total </a:t>
            </a:r>
            <a:r>
              <a:rPr lang="es-MX" altLang="es-MX" sz="1200" dirty="0" smtClean="0">
                <a:solidFill>
                  <a:srgbClr val="262626"/>
                </a:solidFill>
                <a:latin typeface="Gotham Book" panose="02000604040000020004" pitchFamily="50" charset="0"/>
                <a:ea typeface="+mn-ea"/>
                <a:sym typeface="Gotham Book" panose="02000604040000020004" pitchFamily="50" charset="0"/>
              </a:rPr>
              <a:t>confianza, </a:t>
            </a:r>
            <a:r>
              <a:rPr lang="es-MX" altLang="es-MX" sz="1200" dirty="0">
                <a:solidFill>
                  <a:srgbClr val="262626"/>
                </a:solidFill>
                <a:latin typeface="Gotham Book" panose="02000604040000020004" pitchFamily="50" charset="0"/>
                <a:ea typeface="+mn-ea"/>
                <a:sym typeface="Gotham Book" panose="02000604040000020004" pitchFamily="50" charset="0"/>
              </a:rPr>
              <a:t>reforzando </a:t>
            </a:r>
            <a:r>
              <a:rPr lang="es-MX" altLang="es-MX" sz="1200" dirty="0" smtClean="0">
                <a:solidFill>
                  <a:srgbClr val="262626"/>
                </a:solidFill>
                <a:latin typeface="Gotham Book" panose="02000604040000020004" pitchFamily="50" charset="0"/>
                <a:ea typeface="+mn-ea"/>
                <a:sym typeface="Gotham Book" panose="02000604040000020004" pitchFamily="50" charset="0"/>
              </a:rPr>
              <a:t>cualquier área de oportunidad. </a:t>
            </a:r>
            <a:endParaRPr lang="es-MX" altLang="es-MX" sz="1200" dirty="0">
              <a:solidFill>
                <a:srgbClr val="262626"/>
              </a:solidFill>
              <a:latin typeface="Gotham Book" panose="02000604040000020004" pitchFamily="50" charset="0"/>
              <a:ea typeface="+mn-ea"/>
              <a:sym typeface="Gotham Book" panose="02000604040000020004" pitchFamily="50" charset="0"/>
            </a:endParaRPr>
          </a:p>
          <a:p>
            <a:pPr marL="0" indent="0" defTabSz="1455602" eaLnBrk="0" fontAlgn="base" hangingPunct="0">
              <a:spcAft>
                <a:spcPct val="0"/>
              </a:spcAft>
              <a:buSzPct val="100000"/>
            </a:pPr>
            <a:endParaRPr lang="es-MX" altLang="es-MX" sz="1000" dirty="0" smtClean="0">
              <a:latin typeface="Gotham Book" panose="02000604040000020004" pitchFamily="50" charset="0"/>
              <a:cs typeface="Arial"/>
              <a:sym typeface="Gotham Book" panose="02000604040000020004" pitchFamily="50" charset="0"/>
            </a:endParaRPr>
          </a:p>
          <a:p>
            <a:pPr marL="0" indent="0" algn="just" defTabSz="925419" eaLnBrk="0" fontAlgn="base" hangingPunct="0">
              <a:lnSpc>
                <a:spcPct val="150000"/>
              </a:lnSpc>
              <a:spcAft>
                <a:spcPct val="0"/>
              </a:spcAft>
              <a:buSzPct val="100000"/>
            </a:pPr>
            <a:r>
              <a:rPr lang="es-MX" altLang="es-MX" sz="1200" b="1" dirty="0" smtClean="0">
                <a:latin typeface="Gotham Bold" pitchFamily="50" charset="0"/>
                <a:ea typeface="+mn-ea"/>
                <a:sym typeface="Gotham Book" panose="02000604040000020004" pitchFamily="50" charset="0"/>
              </a:rPr>
              <a:t>Táctica:</a:t>
            </a:r>
          </a:p>
          <a:p>
            <a:pPr marL="228554" lvl="1" indent="0" defTabSz="685800" fontAlgn="base">
              <a:lnSpc>
                <a:spcPts val="1800"/>
              </a:lnSpc>
              <a:spcAft>
                <a:spcPct val="0"/>
              </a:spcAft>
              <a:buSzPct val="100000"/>
              <a:tabLst>
                <a:tab pos="527914" algn="l"/>
              </a:tabLst>
              <a:defRPr/>
            </a:pPr>
            <a:r>
              <a:rPr lang="es-MX" altLang="es-MX" sz="1200" dirty="0" smtClean="0">
                <a:latin typeface="Gotham Book" panose="02000604040000020004" pitchFamily="50" charset="0"/>
                <a:ea typeface="+mn-ea"/>
                <a:sym typeface="Gotham Book" panose="02000604040000020004" pitchFamily="50" charset="0"/>
              </a:rPr>
              <a:t>3 </a:t>
            </a:r>
            <a:r>
              <a:rPr lang="es-MX" altLang="es-MX" sz="1200" dirty="0">
                <a:latin typeface="Gotham Book" panose="02000604040000020004" pitchFamily="50" charset="0"/>
                <a:ea typeface="+mn-ea"/>
                <a:sym typeface="Gotham Book" panose="02000604040000020004" pitchFamily="50" charset="0"/>
              </a:rPr>
              <a:t>horas de coaching intensivo </a:t>
            </a:r>
            <a:r>
              <a:rPr lang="es-MX" altLang="es-MX" sz="1200" dirty="0" smtClean="0">
                <a:latin typeface="Gotham Book" panose="02000604040000020004" pitchFamily="50" charset="0"/>
                <a:ea typeface="+mn-ea"/>
                <a:sym typeface="Gotham Book" panose="02000604040000020004" pitchFamily="50" charset="0"/>
              </a:rPr>
              <a:t>con </a:t>
            </a:r>
            <a:r>
              <a:rPr lang="es-MX" altLang="es-MX" sz="1200" dirty="0">
                <a:latin typeface="Gotham Book" panose="02000604040000020004" pitchFamily="50" charset="0"/>
                <a:ea typeface="+mn-ea"/>
                <a:sym typeface="Gotham Book" panose="02000604040000020004" pitchFamily="50" charset="0"/>
              </a:rPr>
              <a:t>ejercicios prácticos y </a:t>
            </a:r>
            <a:r>
              <a:rPr lang="es-MX" altLang="es-MX" sz="1200" dirty="0" smtClean="0">
                <a:latin typeface="Gotham Book" panose="02000604040000020004" pitchFamily="50" charset="0"/>
                <a:ea typeface="+mn-ea"/>
                <a:sym typeface="Gotham Book" panose="02000604040000020004" pitchFamily="50" charset="0"/>
              </a:rPr>
              <a:t>teóricos con un periodista especializado.</a:t>
            </a:r>
            <a:endParaRPr lang="es-MX" altLang="es-MX" sz="1200" dirty="0">
              <a:latin typeface="Gotham Book" panose="02000604040000020004" pitchFamily="50" charset="0"/>
              <a:ea typeface="+mn-ea"/>
              <a:sym typeface="Gotham Book" panose="02000604040000020004" pitchFamily="50" charset="0"/>
            </a:endParaRPr>
          </a:p>
          <a:p>
            <a:pPr marL="0" indent="0" defTabSz="1455602" eaLnBrk="0" fontAlgn="base" hangingPunct="0">
              <a:spcAft>
                <a:spcPct val="0"/>
              </a:spcAft>
              <a:buSzPct val="100000"/>
            </a:pPr>
            <a:endParaRPr lang="es-MX" altLang="es-MX" sz="600" dirty="0">
              <a:latin typeface="Gotham Book" panose="02000604040000020004" pitchFamily="50" charset="0"/>
              <a:cs typeface="Arial"/>
              <a:sym typeface="Gotham Book" panose="02000604040000020004" pitchFamily="50" charset="0"/>
            </a:endParaRPr>
          </a:p>
          <a:p>
            <a:pPr marL="0" lvl="1" indent="0" algn="just" defTabSz="925419" eaLnBrk="0" fontAlgn="base" hangingPunct="0">
              <a:lnSpc>
                <a:spcPct val="150000"/>
              </a:lnSpc>
              <a:spcAft>
                <a:spcPct val="0"/>
              </a:spcAft>
              <a:buSzPct val="100000"/>
            </a:pPr>
            <a:r>
              <a:rPr lang="es-MX" altLang="es-MX" sz="1200" b="1" dirty="0" smtClean="0">
                <a:latin typeface="Gotham Bold" pitchFamily="50" charset="0"/>
                <a:ea typeface="+mn-ea"/>
                <a:sym typeface="Gotham Book" panose="02000604040000020004" pitchFamily="50" charset="0"/>
              </a:rPr>
              <a:t>Ejercicios:</a:t>
            </a:r>
          </a:p>
          <a:p>
            <a:pPr marL="457154" lvl="1" indent="-228600" defTabSz="685800" fontAlgn="base">
              <a:lnSpc>
                <a:spcPct val="150000"/>
              </a:lnSpc>
              <a:spcAft>
                <a:spcPct val="0"/>
              </a:spcAft>
              <a:buSzPct val="100000"/>
              <a:buFont typeface="+mj-lt"/>
              <a:buAutoNum type="arabicPeriod"/>
              <a:tabLst>
                <a:tab pos="527914" algn="l"/>
              </a:tabLst>
              <a:defRPr/>
            </a:pPr>
            <a:r>
              <a:rPr lang="es-MX" altLang="es-MX" sz="1200" dirty="0" smtClean="0">
                <a:latin typeface="Gotham Book" panose="02000604040000020004" pitchFamily="50" charset="0"/>
                <a:ea typeface="+mn-ea"/>
                <a:sym typeface="Gotham Book" panose="02000604040000020004" pitchFamily="50" charset="0"/>
              </a:rPr>
              <a:t>Simulación </a:t>
            </a:r>
            <a:r>
              <a:rPr lang="es-MX" altLang="es-MX" sz="1200" dirty="0">
                <a:latin typeface="Gotham Book" panose="02000604040000020004" pitchFamily="50" charset="0"/>
                <a:ea typeface="+mn-ea"/>
                <a:sym typeface="Gotham Book" panose="02000604040000020004" pitchFamily="50" charset="0"/>
              </a:rPr>
              <a:t>de televisión.</a:t>
            </a:r>
          </a:p>
          <a:p>
            <a:pPr marL="457154" lvl="1" indent="-228600" defTabSz="685800" fontAlgn="base">
              <a:lnSpc>
                <a:spcPct val="150000"/>
              </a:lnSpc>
              <a:spcAft>
                <a:spcPct val="0"/>
              </a:spcAft>
              <a:buSzPct val="100000"/>
              <a:buFont typeface="+mj-lt"/>
              <a:buAutoNum type="arabicPeriod"/>
              <a:tabLst>
                <a:tab pos="527914" algn="l"/>
              </a:tabLst>
              <a:defRPr/>
            </a:pPr>
            <a:r>
              <a:rPr lang="es-MX" altLang="es-MX" sz="1200" dirty="0">
                <a:latin typeface="Gotham Book" panose="02000604040000020004" pitchFamily="50" charset="0"/>
                <a:ea typeface="+mn-ea"/>
                <a:sym typeface="Gotham Book" panose="02000604040000020004" pitchFamily="50" charset="0"/>
              </a:rPr>
              <a:t>Entrevista uno a uno.</a:t>
            </a:r>
          </a:p>
          <a:p>
            <a:pPr marL="457154" lvl="1" indent="-228600" defTabSz="685800" fontAlgn="base">
              <a:lnSpc>
                <a:spcPct val="150000"/>
              </a:lnSpc>
              <a:spcAft>
                <a:spcPct val="0"/>
              </a:spcAft>
              <a:buSzPct val="100000"/>
              <a:buFont typeface="+mj-lt"/>
              <a:buAutoNum type="arabicPeriod"/>
              <a:tabLst>
                <a:tab pos="527914" algn="l"/>
              </a:tabLst>
              <a:defRPr/>
            </a:pPr>
            <a:r>
              <a:rPr lang="es-MX" altLang="es-MX" sz="1200" dirty="0">
                <a:latin typeface="Gotham Book" panose="02000604040000020004" pitchFamily="50" charset="0"/>
                <a:ea typeface="+mn-ea"/>
                <a:sym typeface="Gotham Book" panose="02000604040000020004" pitchFamily="50" charset="0"/>
              </a:rPr>
              <a:t>Rueda de prensa.</a:t>
            </a:r>
          </a:p>
          <a:p>
            <a:pPr marL="457154" lvl="1" indent="-228600" defTabSz="685800" fontAlgn="base">
              <a:lnSpc>
                <a:spcPct val="150000"/>
              </a:lnSpc>
              <a:spcAft>
                <a:spcPct val="0"/>
              </a:spcAft>
              <a:buSzPct val="100000"/>
              <a:buFont typeface="+mj-lt"/>
              <a:buAutoNum type="arabicPeriod"/>
              <a:tabLst>
                <a:tab pos="527914" algn="l"/>
              </a:tabLst>
              <a:defRPr/>
            </a:pPr>
            <a:r>
              <a:rPr lang="es-MX" altLang="es-MX" sz="1200" dirty="0">
                <a:latin typeface="Gotham Book" panose="02000604040000020004" pitchFamily="50" charset="0"/>
                <a:ea typeface="+mn-ea"/>
                <a:sym typeface="Gotham Book" panose="02000604040000020004" pitchFamily="50" charset="0"/>
              </a:rPr>
              <a:t>Entrevista de radio.</a:t>
            </a:r>
          </a:p>
          <a:p>
            <a:pPr marL="457154" lvl="1" indent="-228600" defTabSz="685800" fontAlgn="base">
              <a:lnSpc>
                <a:spcPct val="150000"/>
              </a:lnSpc>
              <a:spcAft>
                <a:spcPct val="0"/>
              </a:spcAft>
              <a:buSzPct val="100000"/>
              <a:buFont typeface="+mj-lt"/>
              <a:buAutoNum type="arabicPeriod"/>
              <a:tabLst>
                <a:tab pos="527914" algn="l"/>
              </a:tabLst>
              <a:defRPr/>
            </a:pPr>
            <a:r>
              <a:rPr lang="es-MX" altLang="es-MX" sz="1200" dirty="0">
                <a:latin typeface="Gotham Book" panose="02000604040000020004" pitchFamily="50" charset="0"/>
                <a:ea typeface="+mn-ea"/>
                <a:sym typeface="Gotham Book" panose="02000604040000020004" pitchFamily="50" charset="0"/>
              </a:rPr>
              <a:t>Entrevista de banqueta</a:t>
            </a:r>
            <a:r>
              <a:rPr lang="es-MX" altLang="ja-JP" sz="1200" dirty="0" smtClean="0">
                <a:latin typeface="Gotham Book" panose="02000604040000020004" pitchFamily="50" charset="0"/>
                <a:ea typeface="+mn-ea"/>
                <a:sym typeface="Gotham Book" panose="02000604040000020004" pitchFamily="50" charset="0"/>
              </a:rPr>
              <a:t>.</a:t>
            </a:r>
          </a:p>
          <a:p>
            <a:pPr marL="228554" lvl="1" indent="0" algn="r" defTabSz="685800" fontAlgn="base">
              <a:lnSpc>
                <a:spcPct val="150000"/>
              </a:lnSpc>
              <a:spcAft>
                <a:spcPct val="0"/>
              </a:spcAft>
              <a:buSzPct val="100000"/>
              <a:tabLst>
                <a:tab pos="527914" algn="l"/>
              </a:tabLst>
              <a:defRPr/>
            </a:pPr>
            <a:r>
              <a:rPr lang="es-MX" altLang="ja-JP" sz="1200" b="1" dirty="0" smtClean="0">
                <a:solidFill>
                  <a:srgbClr val="1E3858"/>
                </a:solidFill>
                <a:latin typeface="Gotham Bold" pitchFamily="50" charset="0"/>
                <a:ea typeface="+mn-ea"/>
                <a:sym typeface="Gotham Book" panose="02000604040000020004" pitchFamily="50" charset="0"/>
              </a:rPr>
              <a:t>Táctico con costo adicional</a:t>
            </a:r>
            <a:endParaRPr lang="es-MX" altLang="ja-JP" sz="1200" b="1" dirty="0">
              <a:solidFill>
                <a:srgbClr val="1E3858"/>
              </a:solidFill>
              <a:latin typeface="Gotham Bold" pitchFamily="50" charset="0"/>
              <a:ea typeface="+mn-ea"/>
              <a:sym typeface="Gotham Book" panose="02000604040000020004" pitchFamily="50" charset="0"/>
            </a:endParaRPr>
          </a:p>
        </p:txBody>
      </p:sp>
    </p:spTree>
    <p:extLst>
      <p:ext uri="{BB962C8B-B14F-4D97-AF65-F5344CB8AC3E}">
        <p14:creationId xmlns:p14="http://schemas.microsoft.com/office/powerpoint/2010/main" val="41926533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upo 16"/>
          <p:cNvGrpSpPr/>
          <p:nvPr/>
        </p:nvGrpSpPr>
        <p:grpSpPr>
          <a:xfrm>
            <a:off x="3175" y="3940175"/>
            <a:ext cx="6812638" cy="1203325"/>
            <a:chOff x="3175" y="3940175"/>
            <a:chExt cx="6812638" cy="1203325"/>
          </a:xfrm>
        </p:grpSpPr>
        <p:sp>
          <p:nvSpPr>
            <p:cNvPr id="18" name="Freeform 5"/>
            <p:cNvSpPr>
              <a:spLocks/>
            </p:cNvSpPr>
            <p:nvPr/>
          </p:nvSpPr>
          <p:spPr bwMode="auto">
            <a:xfrm>
              <a:off x="3175" y="3940175"/>
              <a:ext cx="6618288" cy="1203325"/>
            </a:xfrm>
            <a:custGeom>
              <a:avLst/>
              <a:gdLst>
                <a:gd name="T0" fmla="*/ 18356 w 18356"/>
                <a:gd name="T1" fmla="*/ 0 h 3126"/>
                <a:gd name="T2" fmla="*/ 17275 w 18356"/>
                <a:gd name="T3" fmla="*/ 3126 h 3126"/>
                <a:gd name="T4" fmla="*/ 0 w 18356"/>
                <a:gd name="T5" fmla="*/ 3126 h 3126"/>
                <a:gd name="T6" fmla="*/ 0 w 18356"/>
                <a:gd name="T7" fmla="*/ 0 h 3126"/>
                <a:gd name="T8" fmla="*/ 18356 w 18356"/>
                <a:gd name="T9" fmla="*/ 0 h 3126"/>
              </a:gdLst>
              <a:ahLst/>
              <a:cxnLst>
                <a:cxn ang="0">
                  <a:pos x="T0" y="T1"/>
                </a:cxn>
                <a:cxn ang="0">
                  <a:pos x="T2" y="T3"/>
                </a:cxn>
                <a:cxn ang="0">
                  <a:pos x="T4" y="T5"/>
                </a:cxn>
                <a:cxn ang="0">
                  <a:pos x="T6" y="T7"/>
                </a:cxn>
                <a:cxn ang="0">
                  <a:pos x="T8" y="T9"/>
                </a:cxn>
              </a:cxnLst>
              <a:rect l="0" t="0" r="r" b="b"/>
              <a:pathLst>
                <a:path w="18356" h="3126">
                  <a:moveTo>
                    <a:pt x="18356" y="0"/>
                  </a:moveTo>
                  <a:lnTo>
                    <a:pt x="17275" y="3126"/>
                  </a:lnTo>
                  <a:lnTo>
                    <a:pt x="0" y="3126"/>
                  </a:lnTo>
                  <a:lnTo>
                    <a:pt x="0" y="0"/>
                  </a:lnTo>
                  <a:lnTo>
                    <a:pt x="18356" y="0"/>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a:p>
          </p:txBody>
        </p:sp>
        <p:sp>
          <p:nvSpPr>
            <p:cNvPr id="19" name="Freeform 5"/>
            <p:cNvSpPr>
              <a:spLocks/>
            </p:cNvSpPr>
            <p:nvPr/>
          </p:nvSpPr>
          <p:spPr bwMode="auto">
            <a:xfrm>
              <a:off x="6109375" y="3945276"/>
              <a:ext cx="706438" cy="1198224"/>
            </a:xfrm>
            <a:custGeom>
              <a:avLst/>
              <a:gdLst>
                <a:gd name="T0" fmla="*/ 1151 w 1935"/>
                <a:gd name="T1" fmla="*/ 0 h 3361"/>
                <a:gd name="T2" fmla="*/ 1935 w 1935"/>
                <a:gd name="T3" fmla="*/ 0 h 3361"/>
                <a:gd name="T4" fmla="*/ 784 w 1935"/>
                <a:gd name="T5" fmla="*/ 3361 h 3361"/>
                <a:gd name="T6" fmla="*/ 0 w 1935"/>
                <a:gd name="T7" fmla="*/ 3359 h 3361"/>
                <a:gd name="T8" fmla="*/ 1151 w 1935"/>
                <a:gd name="T9" fmla="*/ 0 h 3361"/>
              </a:gdLst>
              <a:ahLst/>
              <a:cxnLst>
                <a:cxn ang="0">
                  <a:pos x="T0" y="T1"/>
                </a:cxn>
                <a:cxn ang="0">
                  <a:pos x="T2" y="T3"/>
                </a:cxn>
                <a:cxn ang="0">
                  <a:pos x="T4" y="T5"/>
                </a:cxn>
                <a:cxn ang="0">
                  <a:pos x="T6" y="T7"/>
                </a:cxn>
                <a:cxn ang="0">
                  <a:pos x="T8" y="T9"/>
                </a:cxn>
              </a:cxnLst>
              <a:rect l="0" t="0" r="r" b="b"/>
              <a:pathLst>
                <a:path w="1935" h="3361">
                  <a:moveTo>
                    <a:pt x="1151" y="0"/>
                  </a:moveTo>
                  <a:lnTo>
                    <a:pt x="1935" y="0"/>
                  </a:lnTo>
                  <a:lnTo>
                    <a:pt x="784" y="3361"/>
                  </a:lnTo>
                  <a:lnTo>
                    <a:pt x="0" y="3359"/>
                  </a:lnTo>
                  <a:lnTo>
                    <a:pt x="1151" y="0"/>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a:p>
          </p:txBody>
        </p:sp>
      </p:grpSp>
      <p:sp>
        <p:nvSpPr>
          <p:cNvPr id="5" name="Título 4"/>
          <p:cNvSpPr txBox="1">
            <a:spLocks/>
          </p:cNvSpPr>
          <p:nvPr/>
        </p:nvSpPr>
        <p:spPr>
          <a:xfrm>
            <a:off x="186825" y="168871"/>
            <a:ext cx="7973546" cy="474568"/>
          </a:xfrm>
          <a:prstGeom prst="rect">
            <a:avLst/>
          </a:prstGeom>
        </p:spPr>
        <p:txBody>
          <a:bodyPr vert="horz" lIns="128583" tIns="64291" rIns="128583" bIns="64291" rtlCol="0" anchor="ctr">
            <a:noAutofit/>
          </a:bodyPr>
          <a:lstStyle>
            <a:lvl1pPr algn="l" defTabSz="362798" rtl="0" eaLnBrk="1" latinLnBrk="0" hangingPunct="1">
              <a:lnSpc>
                <a:spcPct val="80000"/>
              </a:lnSpc>
              <a:spcBef>
                <a:spcPct val="0"/>
              </a:spcBef>
              <a:buNone/>
              <a:defRPr sz="2822" kern="1200">
                <a:solidFill>
                  <a:schemeClr val="bg1"/>
                </a:solidFill>
                <a:latin typeface="Gotham Thin"/>
                <a:ea typeface="+mj-ea"/>
                <a:cs typeface="Gotham Thin"/>
              </a:defRPr>
            </a:lvl1pPr>
          </a:lstStyle>
          <a:p>
            <a:pPr marL="12700">
              <a:lnSpc>
                <a:spcPct val="100000"/>
              </a:lnSpc>
              <a:defRPr/>
            </a:pPr>
            <a:r>
              <a:rPr lang="es-MX" sz="2250" dirty="0" smtClean="0">
                <a:latin typeface="Gotham Book" panose="02000604040000020004" pitchFamily="50" charset="0"/>
              </a:rPr>
              <a:t>6) CONSULTORÍA ESTRATÉGICA PARA CONSEJOS</a:t>
            </a:r>
            <a:endParaRPr lang="es-MX" sz="2250" dirty="0">
              <a:latin typeface="Gotham Book" panose="02000604040000020004" pitchFamily="50" charset="0"/>
            </a:endParaRPr>
          </a:p>
        </p:txBody>
      </p:sp>
      <p:sp>
        <p:nvSpPr>
          <p:cNvPr id="6" name="Shape 688"/>
          <p:cNvSpPr/>
          <p:nvPr/>
        </p:nvSpPr>
        <p:spPr>
          <a:xfrm>
            <a:off x="250824" y="853165"/>
            <a:ext cx="6564989" cy="646331"/>
          </a:xfrm>
          <a:prstGeom prst="rect">
            <a:avLst/>
          </a:prstGeom>
          <a:ln w="12700">
            <a:miter lim="400000"/>
          </a:ln>
          <a:extLst>
            <a:ext uri="{C572A759-6A51-4108-AA02-DFA0A04FC94B}">
              <ma14:wrappingTextBoxFlag xmlns:ma14="http://schemas.microsoft.com/office/mac/drawingml/2011/main" xmlns="" val="1"/>
            </a:ext>
          </a:extLst>
        </p:spPr>
        <p:txBody>
          <a:bodyPr wrap="square" lIns="19346" rIns="19346">
            <a:spAutoFit/>
          </a:bodyPr>
          <a:lstStyle/>
          <a:p>
            <a:pPr>
              <a:tabLst>
                <a:tab pos="527914" algn="l"/>
              </a:tabLst>
              <a:defRPr/>
            </a:pPr>
            <a:r>
              <a:rPr lang="es-ES" sz="1200" b="1" dirty="0">
                <a:latin typeface="Gotham Bold" pitchFamily="50" charset="0"/>
              </a:rPr>
              <a:t>Objetivo</a:t>
            </a:r>
            <a:r>
              <a:rPr lang="es-ES" sz="1200" b="1" dirty="0" smtClean="0">
                <a:latin typeface="Gotham Bold" pitchFamily="50" charset="0"/>
              </a:rPr>
              <a:t>:</a:t>
            </a:r>
          </a:p>
          <a:p>
            <a:pPr>
              <a:tabLst>
                <a:tab pos="527914" algn="l"/>
              </a:tabLst>
              <a:defRPr/>
            </a:pPr>
            <a:r>
              <a:rPr lang="es-ES" sz="1200" dirty="0" smtClean="0">
                <a:solidFill>
                  <a:srgbClr val="262626"/>
                </a:solidFill>
                <a:latin typeface="Gotham Book" panose="02000604040000020004" pitchFamily="50" charset="0"/>
              </a:rPr>
              <a:t>Presentar en cada junta del consejo de administración, una visión estratégica de las comunicaciones que deben seguir cada uno de los laboratorios.</a:t>
            </a:r>
            <a:endParaRPr lang="es-MX" altLang="es-MX" sz="1200" dirty="0">
              <a:solidFill>
                <a:srgbClr val="262626"/>
              </a:solidFill>
              <a:latin typeface="Gotham Book" panose="02000604040000020004" pitchFamily="50" charset="0"/>
            </a:endParaRPr>
          </a:p>
        </p:txBody>
      </p:sp>
      <p:sp>
        <p:nvSpPr>
          <p:cNvPr id="7" name="Shape 688"/>
          <p:cNvSpPr/>
          <p:nvPr/>
        </p:nvSpPr>
        <p:spPr>
          <a:xfrm>
            <a:off x="258742" y="1636342"/>
            <a:ext cx="6902345" cy="2215991"/>
          </a:xfrm>
          <a:prstGeom prst="rect">
            <a:avLst/>
          </a:prstGeom>
          <a:ln w="12700">
            <a:miter lim="400000"/>
          </a:ln>
          <a:extLst>
            <a:ext uri="{C572A759-6A51-4108-AA02-DFA0A04FC94B}">
              <ma14:wrappingTextBoxFlag xmlns:ma14="http://schemas.microsoft.com/office/mac/drawingml/2011/main" xmlns="" val="1"/>
            </a:ext>
          </a:extLst>
        </p:spPr>
        <p:txBody>
          <a:bodyPr wrap="square" lIns="19346" rIns="19346">
            <a:spAutoFit/>
          </a:bodyPr>
          <a:lstStyle/>
          <a:p>
            <a:pPr marL="5376" defTabSz="387066">
              <a:lnSpc>
                <a:spcPts val="1800"/>
              </a:lnSpc>
              <a:tabLst>
                <a:tab pos="527914" algn="l"/>
              </a:tabLst>
              <a:defRPr/>
            </a:pPr>
            <a:r>
              <a:rPr lang="en-US" altLang="ko-KR" sz="1200" b="1" dirty="0" err="1" smtClean="0">
                <a:latin typeface="Gotham Bold" pitchFamily="50" charset="0"/>
              </a:rPr>
              <a:t>Táctica</a:t>
            </a:r>
            <a:endParaRPr lang="en-US" altLang="ko-KR" sz="1200" b="1" dirty="0" smtClean="0">
              <a:latin typeface="Gotham Bold" pitchFamily="50" charset="0"/>
            </a:endParaRPr>
          </a:p>
          <a:p>
            <a:pPr>
              <a:tabLst>
                <a:tab pos="527914" algn="l"/>
              </a:tabLst>
              <a:defRPr/>
            </a:pPr>
            <a:r>
              <a:rPr lang="es-ES" sz="1200" dirty="0">
                <a:solidFill>
                  <a:srgbClr val="262626"/>
                </a:solidFill>
                <a:latin typeface="Gotham Book" panose="02000604040000020004" pitchFamily="50" charset="0"/>
              </a:rPr>
              <a:t>Generar un reporte </a:t>
            </a:r>
            <a:r>
              <a:rPr lang="es-ES" sz="1200" dirty="0" smtClean="0">
                <a:solidFill>
                  <a:srgbClr val="262626"/>
                </a:solidFill>
                <a:latin typeface="Gotham Book" panose="02000604040000020004" pitchFamily="50" charset="0"/>
              </a:rPr>
              <a:t>de la coyuntura nacional y un análisis de como se ve afectada la industria a nivel macro, así como una serie de líneas estratégicas en comunicación que pueden seguirse a partir del escenario nacional.</a:t>
            </a:r>
          </a:p>
          <a:p>
            <a:pPr>
              <a:tabLst>
                <a:tab pos="527914" algn="l"/>
              </a:tabLst>
              <a:defRPr/>
            </a:pPr>
            <a:endParaRPr lang="es-ES" sz="1200" b="1" dirty="0" smtClean="0">
              <a:latin typeface="Gotham Bold" pitchFamily="50" charset="0"/>
              <a:sym typeface="Gotham Bold"/>
            </a:endParaRPr>
          </a:p>
          <a:p>
            <a:pPr marL="5376" defTabSz="387066">
              <a:lnSpc>
                <a:spcPts val="1800"/>
              </a:lnSpc>
              <a:tabLst>
                <a:tab pos="527914" algn="l"/>
              </a:tabLst>
              <a:defRPr/>
            </a:pPr>
            <a:r>
              <a:rPr lang="es-ES" sz="1200" b="1" dirty="0" err="1" smtClean="0">
                <a:latin typeface="Gotham Bold" pitchFamily="50" charset="0"/>
                <a:sym typeface="Gotham Bold"/>
              </a:rPr>
              <a:t>Delivery</a:t>
            </a:r>
            <a:r>
              <a:rPr lang="es-ES" sz="1200" b="1" dirty="0" smtClean="0">
                <a:latin typeface="Gotham Bold" pitchFamily="50" charset="0"/>
                <a:sym typeface="Gotham Bold"/>
              </a:rPr>
              <a:t>:</a:t>
            </a:r>
          </a:p>
          <a:p>
            <a:pPr marL="457154" lvl="1" indent="-228600" defTabSz="685800">
              <a:lnSpc>
                <a:spcPts val="1800"/>
              </a:lnSpc>
              <a:buSzPct val="100000"/>
              <a:buFont typeface="+mj-lt"/>
              <a:buAutoNum type="arabicPeriod"/>
              <a:tabLst>
                <a:tab pos="527914" algn="l"/>
              </a:tabLst>
              <a:defRPr/>
            </a:pPr>
            <a:r>
              <a:rPr lang="es-MX" altLang="es-MX" sz="1200" dirty="0" smtClean="0">
                <a:latin typeface="Gotham Book" panose="02000604040000020004" pitchFamily="50" charset="0"/>
              </a:rPr>
              <a:t>Informe con elementos:</a:t>
            </a:r>
          </a:p>
          <a:p>
            <a:pPr marL="914354" lvl="2" indent="-228600" defTabSz="685800">
              <a:lnSpc>
                <a:spcPts val="1800"/>
              </a:lnSpc>
              <a:buSzPct val="100000"/>
              <a:buFont typeface="Arial" panose="020B0604020202020204" pitchFamily="34" charset="0"/>
              <a:buChar char="•"/>
              <a:tabLst>
                <a:tab pos="527914" algn="l"/>
              </a:tabLst>
              <a:defRPr/>
            </a:pPr>
            <a:r>
              <a:rPr lang="es-MX" sz="1200" dirty="0" smtClean="0">
                <a:latin typeface="Gotham Book" panose="02000604040000020004" pitchFamily="50" charset="0"/>
              </a:rPr>
              <a:t>Escritos</a:t>
            </a:r>
          </a:p>
          <a:p>
            <a:pPr marL="914354" lvl="2" indent="-228600" defTabSz="685800">
              <a:lnSpc>
                <a:spcPts val="1800"/>
              </a:lnSpc>
              <a:buSzPct val="100000"/>
              <a:buFont typeface="Arial" panose="020B0604020202020204" pitchFamily="34" charset="0"/>
              <a:buChar char="•"/>
              <a:tabLst>
                <a:tab pos="527914" algn="l"/>
              </a:tabLst>
              <a:defRPr/>
            </a:pPr>
            <a:r>
              <a:rPr lang="es-MX" sz="1200" dirty="0" smtClean="0">
                <a:latin typeface="Gotham Book" panose="02000604040000020004" pitchFamily="50" charset="0"/>
              </a:rPr>
              <a:t>Gráficos</a:t>
            </a:r>
          </a:p>
          <a:p>
            <a:pPr marL="914354" lvl="2" indent="-228600" defTabSz="685800">
              <a:lnSpc>
                <a:spcPts val="1800"/>
              </a:lnSpc>
              <a:buSzPct val="100000"/>
              <a:buFont typeface="Arial" panose="020B0604020202020204" pitchFamily="34" charset="0"/>
              <a:buChar char="•"/>
              <a:tabLst>
                <a:tab pos="527914" algn="l"/>
              </a:tabLst>
              <a:defRPr/>
            </a:pPr>
            <a:r>
              <a:rPr lang="es-MX" sz="1200" dirty="0" smtClean="0">
                <a:latin typeface="Gotham Book" panose="02000604040000020004" pitchFamily="50" charset="0"/>
              </a:rPr>
              <a:t>Videos</a:t>
            </a:r>
            <a:endParaRPr lang="es-MX" sz="1200" dirty="0">
              <a:latin typeface="Gotham Book" panose="02000604040000020004" pitchFamily="50" charset="0"/>
            </a:endParaRPr>
          </a:p>
        </p:txBody>
      </p:sp>
      <p:sp>
        <p:nvSpPr>
          <p:cNvPr id="8" name="Rectángulo 7"/>
          <p:cNvSpPr/>
          <p:nvPr/>
        </p:nvSpPr>
        <p:spPr>
          <a:xfrm>
            <a:off x="250825" y="4126338"/>
            <a:ext cx="5858550" cy="830997"/>
          </a:xfrm>
          <a:prstGeom prst="rect">
            <a:avLst/>
          </a:prstGeom>
        </p:spPr>
        <p:txBody>
          <a:bodyPr wrap="square">
            <a:spAutoFit/>
          </a:bodyPr>
          <a:lstStyle/>
          <a:p>
            <a:pPr algn="just" defTabSz="925419" eaLnBrk="0" hangingPunct="0"/>
            <a:r>
              <a:rPr lang="es-ES" sz="1200" dirty="0" smtClean="0">
                <a:solidFill>
                  <a:schemeClr val="bg1"/>
                </a:solidFill>
                <a:latin typeface="Gotham Bold" pitchFamily="50" charset="0"/>
              </a:rPr>
              <a:t>Métrica:</a:t>
            </a:r>
          </a:p>
          <a:p>
            <a:pPr marL="171450" lvl="1" indent="-171450">
              <a:buClr>
                <a:schemeClr val="bg1"/>
              </a:buClr>
              <a:buSzPct val="100000"/>
              <a:buFont typeface="Arial" panose="020B0604020202020204" pitchFamily="34" charset="0"/>
              <a:buChar char="•"/>
              <a:defRPr/>
            </a:pPr>
            <a:r>
              <a:rPr lang="es-ES" sz="1200" dirty="0" smtClean="0">
                <a:solidFill>
                  <a:schemeClr val="bg1"/>
                </a:solidFill>
                <a:latin typeface="Gotham Book" panose="02000604040000020004" pitchFamily="50" charset="0"/>
              </a:rPr>
              <a:t>Consultoría continua</a:t>
            </a:r>
          </a:p>
          <a:p>
            <a:pPr marL="171450" lvl="1" indent="-171450">
              <a:buClr>
                <a:schemeClr val="bg1"/>
              </a:buClr>
              <a:buSzPct val="100000"/>
              <a:buFont typeface="Arial" panose="020B0604020202020204" pitchFamily="34" charset="0"/>
              <a:buChar char="•"/>
              <a:defRPr/>
            </a:pPr>
            <a:r>
              <a:rPr lang="es-ES" sz="1200" dirty="0" smtClean="0">
                <a:solidFill>
                  <a:schemeClr val="bg1"/>
                </a:solidFill>
                <a:latin typeface="Gotham Book" panose="02000604040000020004" pitchFamily="50" charset="0"/>
              </a:rPr>
              <a:t>1 análisis de consultoría y estrategia para consejos de administración cada 3 meses</a:t>
            </a:r>
            <a:endParaRPr lang="es-ES" sz="1200" dirty="0">
              <a:solidFill>
                <a:schemeClr val="bg1"/>
              </a:solidFill>
              <a:latin typeface="Gotham Book" panose="02000604040000020004" pitchFamily="50" charset="0"/>
            </a:endParaRPr>
          </a:p>
        </p:txBody>
      </p:sp>
    </p:spTree>
    <p:extLst>
      <p:ext uri="{BB962C8B-B14F-4D97-AF65-F5344CB8AC3E}">
        <p14:creationId xmlns:p14="http://schemas.microsoft.com/office/powerpoint/2010/main" val="40694292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4"/>
          <p:cNvSpPr txBox="1">
            <a:spLocks/>
          </p:cNvSpPr>
          <p:nvPr/>
        </p:nvSpPr>
        <p:spPr>
          <a:xfrm>
            <a:off x="258743" y="168871"/>
            <a:ext cx="7973546" cy="474568"/>
          </a:xfrm>
          <a:prstGeom prst="rect">
            <a:avLst/>
          </a:prstGeom>
        </p:spPr>
        <p:txBody>
          <a:bodyPr vert="horz" lIns="128583" tIns="64291" rIns="128583" bIns="64291" rtlCol="0" anchor="ctr">
            <a:noAutofit/>
          </a:bodyPr>
          <a:lstStyle>
            <a:lvl1pPr algn="l" defTabSz="362798" rtl="0" eaLnBrk="1" latinLnBrk="0" hangingPunct="1">
              <a:lnSpc>
                <a:spcPct val="80000"/>
              </a:lnSpc>
              <a:spcBef>
                <a:spcPct val="0"/>
              </a:spcBef>
              <a:buNone/>
              <a:defRPr sz="2822" kern="1200">
                <a:solidFill>
                  <a:schemeClr val="bg1"/>
                </a:solidFill>
                <a:latin typeface="Gotham Thin"/>
                <a:ea typeface="+mj-ea"/>
                <a:cs typeface="Gotham Thin"/>
              </a:defRPr>
            </a:lvl1pPr>
          </a:lstStyle>
          <a:p>
            <a:pPr marL="12700">
              <a:lnSpc>
                <a:spcPct val="100000"/>
              </a:lnSpc>
              <a:defRPr/>
            </a:pPr>
            <a:r>
              <a:rPr lang="es-MX" sz="2250" dirty="0" smtClean="0">
                <a:latin typeface="Gotham Book" panose="02000604040000020004" pitchFamily="50" charset="0"/>
              </a:rPr>
              <a:t>ÍNDICE</a:t>
            </a:r>
            <a:endParaRPr lang="es-MX" sz="2250" dirty="0">
              <a:latin typeface="Gotham Book" panose="02000604040000020004" pitchFamily="50" charset="0"/>
            </a:endParaRPr>
          </a:p>
        </p:txBody>
      </p:sp>
      <p:sp>
        <p:nvSpPr>
          <p:cNvPr id="7" name="Rectángulo 6"/>
          <p:cNvSpPr/>
          <p:nvPr/>
        </p:nvSpPr>
        <p:spPr>
          <a:xfrm>
            <a:off x="2007983" y="974362"/>
            <a:ext cx="4331172" cy="3747180"/>
          </a:xfrm>
          <a:prstGeom prst="rect">
            <a:avLst/>
          </a:prstGeom>
        </p:spPr>
        <p:txBody>
          <a:bodyPr wrap="square">
            <a:spAutoFit/>
          </a:bodyPr>
          <a:lstStyle/>
          <a:p>
            <a:pPr marL="266700" indent="-266700">
              <a:lnSpc>
                <a:spcPts val="1900"/>
              </a:lnSpc>
              <a:buFont typeface="+mj-lt"/>
              <a:buAutoNum type="arabicPeriod"/>
            </a:pPr>
            <a:r>
              <a:rPr lang="es-MX" sz="1200" dirty="0" smtClean="0">
                <a:latin typeface="Gotham Book" panose="02000604040000020004" pitchFamily="50" charset="0"/>
              </a:rPr>
              <a:t>Resumen ejecutivo</a:t>
            </a:r>
          </a:p>
          <a:p>
            <a:pPr marL="266700" indent="-266700">
              <a:lnSpc>
                <a:spcPts val="1900"/>
              </a:lnSpc>
              <a:buFont typeface="+mj-lt"/>
              <a:buAutoNum type="arabicPeriod"/>
            </a:pPr>
            <a:r>
              <a:rPr lang="es-MX" sz="1200" dirty="0" smtClean="0">
                <a:latin typeface="Gotham Book" panose="02000604040000020004" pitchFamily="50" charset="0"/>
              </a:rPr>
              <a:t>Matriz de resultados</a:t>
            </a:r>
          </a:p>
          <a:p>
            <a:pPr marL="266700" indent="-266700">
              <a:lnSpc>
                <a:spcPts val="1900"/>
              </a:lnSpc>
              <a:buFont typeface="+mj-lt"/>
              <a:buAutoNum type="arabicPeriod"/>
            </a:pPr>
            <a:r>
              <a:rPr lang="es-MX" sz="1200" dirty="0" smtClean="0">
                <a:latin typeface="Gotham Book" panose="02000604040000020004" pitchFamily="50" charset="0"/>
              </a:rPr>
              <a:t>Equipo a cargo de la cuenta</a:t>
            </a:r>
          </a:p>
          <a:p>
            <a:pPr marL="266700" indent="-266700">
              <a:lnSpc>
                <a:spcPts val="1900"/>
              </a:lnSpc>
              <a:buFont typeface="+mj-lt"/>
              <a:buAutoNum type="arabicPeriod"/>
            </a:pPr>
            <a:r>
              <a:rPr lang="es-MX" sz="1200" dirty="0" smtClean="0">
                <a:latin typeface="Gotham Book" panose="02000604040000020004" pitchFamily="50" charset="0"/>
              </a:rPr>
              <a:t>Experiencia en el sector de la salud</a:t>
            </a:r>
          </a:p>
          <a:p>
            <a:pPr marL="266700" indent="-266700">
              <a:lnSpc>
                <a:spcPts val="1900"/>
              </a:lnSpc>
              <a:buFont typeface="+mj-lt"/>
              <a:buAutoNum type="arabicPeriod"/>
            </a:pPr>
            <a:r>
              <a:rPr lang="es-MX" sz="1200" dirty="0" smtClean="0">
                <a:latin typeface="Gotham Book" panose="02000604040000020004" pitchFamily="50" charset="0"/>
              </a:rPr>
              <a:t>Los periodistas opinan de Extrategia</a:t>
            </a:r>
          </a:p>
          <a:p>
            <a:pPr marL="266700" indent="-266700">
              <a:lnSpc>
                <a:spcPts val="1900"/>
              </a:lnSpc>
              <a:buFont typeface="+mj-lt"/>
              <a:buAutoNum type="arabicPeriod"/>
            </a:pPr>
            <a:r>
              <a:rPr lang="es-MX" sz="1200" dirty="0" smtClean="0">
                <a:latin typeface="Gotham Book" panose="02000604040000020004" pitchFamily="50" charset="0"/>
              </a:rPr>
              <a:t>Ejemplos de comunicación de salud y </a:t>
            </a:r>
            <a:r>
              <a:rPr lang="es-MX" sz="1200" dirty="0" err="1" smtClean="0">
                <a:latin typeface="Gotham Book" panose="02000604040000020004" pitchFamily="50" charset="0"/>
              </a:rPr>
              <a:t>farma</a:t>
            </a:r>
            <a:endParaRPr lang="es-MX" sz="1200" dirty="0" smtClean="0">
              <a:latin typeface="Gotham Book" panose="02000604040000020004" pitchFamily="50" charset="0"/>
            </a:endParaRPr>
          </a:p>
          <a:p>
            <a:pPr marL="266700" indent="-266700">
              <a:lnSpc>
                <a:spcPts val="1900"/>
              </a:lnSpc>
              <a:buFont typeface="+mj-lt"/>
              <a:buAutoNum type="arabicPeriod"/>
            </a:pPr>
            <a:r>
              <a:rPr lang="es-MX" sz="1200" dirty="0" smtClean="0">
                <a:latin typeface="Gotham Book" panose="02000604040000020004" pitchFamily="50" charset="0"/>
              </a:rPr>
              <a:t>Nuestro método de trabajo</a:t>
            </a:r>
          </a:p>
          <a:p>
            <a:pPr marL="266700" indent="-266700">
              <a:lnSpc>
                <a:spcPts val="1900"/>
              </a:lnSpc>
              <a:buFont typeface="+mj-lt"/>
              <a:buAutoNum type="arabicPeriod"/>
            </a:pPr>
            <a:r>
              <a:rPr lang="es-MX" sz="1200" dirty="0" err="1" smtClean="0">
                <a:latin typeface="Gotham Book" panose="02000604040000020004" pitchFamily="50" charset="0"/>
              </a:rPr>
              <a:t>Overview</a:t>
            </a:r>
            <a:r>
              <a:rPr lang="es-MX" sz="1200" dirty="0" smtClean="0">
                <a:latin typeface="Gotham Book" panose="02000604040000020004" pitchFamily="50" charset="0"/>
              </a:rPr>
              <a:t> táctico</a:t>
            </a:r>
          </a:p>
          <a:p>
            <a:pPr marL="266700" indent="-266700">
              <a:lnSpc>
                <a:spcPts val="1900"/>
              </a:lnSpc>
              <a:buFont typeface="+mj-lt"/>
              <a:buAutoNum type="arabicPeriod"/>
            </a:pPr>
            <a:r>
              <a:rPr lang="es-MX" sz="1200" dirty="0" smtClean="0">
                <a:latin typeface="Gotham Book" panose="02000604040000020004" pitchFamily="50" charset="0"/>
              </a:rPr>
              <a:t>Objetivo general</a:t>
            </a:r>
          </a:p>
          <a:p>
            <a:pPr marL="266700" indent="-266700">
              <a:lnSpc>
                <a:spcPts val="1900"/>
              </a:lnSpc>
              <a:buFont typeface="+mj-lt"/>
              <a:buAutoNum type="arabicPeriod"/>
            </a:pPr>
            <a:r>
              <a:rPr lang="es-MX" sz="1200" dirty="0" smtClean="0">
                <a:latin typeface="Gotham Book" panose="02000604040000020004" pitchFamily="50" charset="0"/>
              </a:rPr>
              <a:t>Estrategia de Comunicación</a:t>
            </a:r>
          </a:p>
          <a:p>
            <a:pPr marL="266700" indent="-266700">
              <a:lnSpc>
                <a:spcPts val="1900"/>
              </a:lnSpc>
              <a:buFont typeface="+mj-lt"/>
              <a:buAutoNum type="arabicPeriod"/>
            </a:pPr>
            <a:r>
              <a:rPr lang="es-MX" sz="1200" dirty="0" smtClean="0">
                <a:latin typeface="Gotham Book" panose="02000604040000020004" pitchFamily="50" charset="0"/>
              </a:rPr>
              <a:t>Estrategia de Medios</a:t>
            </a:r>
          </a:p>
          <a:p>
            <a:pPr marL="266700" indent="-266700">
              <a:lnSpc>
                <a:spcPts val="1900"/>
              </a:lnSpc>
              <a:buFont typeface="+mj-lt"/>
              <a:buAutoNum type="arabicPeriod"/>
            </a:pPr>
            <a:r>
              <a:rPr lang="es-MX" sz="1200" dirty="0" err="1" smtClean="0">
                <a:latin typeface="Gotham Book" panose="02000604040000020004" pitchFamily="50" charset="0"/>
              </a:rPr>
              <a:t>Mix</a:t>
            </a:r>
            <a:r>
              <a:rPr lang="es-MX" sz="1200" dirty="0" smtClean="0">
                <a:latin typeface="Gotham Book" panose="02000604040000020004" pitchFamily="50" charset="0"/>
              </a:rPr>
              <a:t> de medios</a:t>
            </a:r>
          </a:p>
          <a:p>
            <a:pPr marL="266700" indent="-266700">
              <a:lnSpc>
                <a:spcPts val="1900"/>
              </a:lnSpc>
              <a:buFont typeface="+mj-lt"/>
              <a:buAutoNum type="arabicPeriod"/>
            </a:pPr>
            <a:r>
              <a:rPr lang="es-MX" sz="1200" dirty="0" smtClean="0">
                <a:latin typeface="Gotham Book" panose="02000604040000020004" pitchFamily="50" charset="0"/>
              </a:rPr>
              <a:t>Comunicación Social Media</a:t>
            </a:r>
          </a:p>
          <a:p>
            <a:pPr marL="266700" indent="-266700">
              <a:lnSpc>
                <a:spcPts val="1900"/>
              </a:lnSpc>
              <a:buFont typeface="+mj-lt"/>
              <a:buAutoNum type="arabicPeriod"/>
            </a:pPr>
            <a:r>
              <a:rPr lang="es-MX" sz="1200" dirty="0" smtClean="0">
                <a:latin typeface="Gotham Book" panose="02000604040000020004" pitchFamily="50" charset="0"/>
              </a:rPr>
              <a:t>Operación de la cuenta</a:t>
            </a:r>
          </a:p>
          <a:p>
            <a:pPr marL="266700" indent="-266700">
              <a:lnSpc>
                <a:spcPts val="1900"/>
              </a:lnSpc>
              <a:buFont typeface="+mj-lt"/>
              <a:buAutoNum type="arabicPeriod"/>
            </a:pPr>
            <a:r>
              <a:rPr lang="es-MX" sz="1200" dirty="0" smtClean="0">
                <a:latin typeface="Gotham Book" panose="02000604040000020004" pitchFamily="50" charset="0"/>
              </a:rPr>
              <a:t>Presupuesto</a:t>
            </a:r>
          </a:p>
        </p:txBody>
      </p:sp>
    </p:spTree>
    <p:extLst>
      <p:ext uri="{BB962C8B-B14F-4D97-AF65-F5344CB8AC3E}">
        <p14:creationId xmlns:p14="http://schemas.microsoft.com/office/powerpoint/2010/main" val="33695802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txBox="1">
            <a:spLocks/>
          </p:cNvSpPr>
          <p:nvPr/>
        </p:nvSpPr>
        <p:spPr>
          <a:xfrm>
            <a:off x="4371976" y="1978891"/>
            <a:ext cx="4659008" cy="1185717"/>
          </a:xfrm>
          <a:prstGeom prst="rect">
            <a:avLst/>
          </a:prstGeom>
        </p:spPr>
        <p:txBody>
          <a:bodyPr vert="horz" lIns="128583" tIns="64291" rIns="128583" bIns="64291" rtlCol="0" anchor="ctr">
            <a:noAutofit/>
          </a:bodyPr>
          <a:lstStyle>
            <a:lvl1pPr algn="l" defTabSz="362798" rtl="0" eaLnBrk="1" latinLnBrk="0" hangingPunct="1">
              <a:lnSpc>
                <a:spcPct val="80000"/>
              </a:lnSpc>
              <a:spcBef>
                <a:spcPct val="0"/>
              </a:spcBef>
              <a:buNone/>
              <a:defRPr sz="2822" kern="1200">
                <a:solidFill>
                  <a:schemeClr val="bg1"/>
                </a:solidFill>
                <a:latin typeface="Gotham Thin"/>
                <a:ea typeface="+mj-ea"/>
                <a:cs typeface="Gotham Thin"/>
              </a:defRPr>
            </a:lvl1pPr>
          </a:lstStyle>
          <a:p>
            <a:pPr algn="r">
              <a:defRPr/>
            </a:pPr>
            <a:r>
              <a:rPr lang="es-MX" sz="4000" dirty="0" smtClean="0">
                <a:solidFill>
                  <a:schemeClr val="tx1"/>
                </a:solidFill>
                <a:latin typeface="Gotham Ultra" panose="02000000000000000000" pitchFamily="50" charset="0"/>
              </a:rPr>
              <a:t>11. </a:t>
            </a:r>
          </a:p>
          <a:p>
            <a:pPr algn="r">
              <a:defRPr/>
            </a:pPr>
            <a:r>
              <a:rPr lang="es-MX" sz="3500" dirty="0" smtClean="0">
                <a:solidFill>
                  <a:schemeClr val="tx1"/>
                </a:solidFill>
                <a:latin typeface="Gotham Book" panose="02000604040000020004" pitchFamily="50" charset="0"/>
              </a:rPr>
              <a:t>ESTRATEGIA</a:t>
            </a:r>
          </a:p>
          <a:p>
            <a:pPr algn="r">
              <a:defRPr/>
            </a:pPr>
            <a:r>
              <a:rPr lang="es-MX" sz="3500" dirty="0" smtClean="0">
                <a:solidFill>
                  <a:schemeClr val="tx1"/>
                </a:solidFill>
                <a:latin typeface="Gotham Book" panose="02000604040000020004" pitchFamily="50" charset="0"/>
              </a:rPr>
              <a:t>DE MEDIOS</a:t>
            </a:r>
            <a:endParaRPr lang="es-MX" sz="3500" dirty="0">
              <a:solidFill>
                <a:schemeClr val="tx1"/>
              </a:solidFill>
              <a:latin typeface="Gotham Book" panose="02000604040000020004" pitchFamily="50" charset="0"/>
            </a:endParaRPr>
          </a:p>
        </p:txBody>
      </p:sp>
      <p:sp>
        <p:nvSpPr>
          <p:cNvPr id="9" name="Título 4"/>
          <p:cNvSpPr txBox="1">
            <a:spLocks/>
          </p:cNvSpPr>
          <p:nvPr/>
        </p:nvSpPr>
        <p:spPr>
          <a:xfrm>
            <a:off x="4943260" y="3257163"/>
            <a:ext cx="4087724" cy="683012"/>
          </a:xfrm>
          <a:prstGeom prst="rect">
            <a:avLst/>
          </a:prstGeom>
        </p:spPr>
        <p:txBody>
          <a:bodyPr vert="horz" lIns="128583" tIns="64291" rIns="128583" bIns="64291" rtlCol="0" anchor="ctr">
            <a:noAutofit/>
          </a:bodyPr>
          <a:lstStyle>
            <a:lvl1pPr algn="l" defTabSz="362798" rtl="0" eaLnBrk="1" latinLnBrk="0" hangingPunct="1">
              <a:lnSpc>
                <a:spcPct val="80000"/>
              </a:lnSpc>
              <a:spcBef>
                <a:spcPct val="0"/>
              </a:spcBef>
              <a:buNone/>
              <a:defRPr sz="2822" kern="1200">
                <a:solidFill>
                  <a:schemeClr val="bg1"/>
                </a:solidFill>
                <a:latin typeface="Gotham Thin"/>
                <a:ea typeface="+mj-ea"/>
                <a:cs typeface="Gotham Thin"/>
              </a:defRPr>
            </a:lvl1pPr>
          </a:lstStyle>
          <a:p>
            <a:pPr algn="r">
              <a:defRPr/>
            </a:pPr>
            <a:r>
              <a:rPr lang="es-MX" sz="1300" dirty="0" smtClean="0">
                <a:solidFill>
                  <a:schemeClr val="bg1">
                    <a:lumMod val="50000"/>
                  </a:schemeClr>
                </a:solidFill>
                <a:latin typeface="Gotham Book" panose="02000604040000020004" pitchFamily="50" charset="0"/>
              </a:rPr>
              <a:t>Activamos el </a:t>
            </a:r>
            <a:r>
              <a:rPr lang="es-MX" sz="1300" dirty="0" err="1" smtClean="0">
                <a:solidFill>
                  <a:schemeClr val="bg1">
                    <a:lumMod val="50000"/>
                  </a:schemeClr>
                </a:solidFill>
                <a:latin typeface="Gotham Book" panose="02000604040000020004" pitchFamily="50" charset="0"/>
              </a:rPr>
              <a:t>networking</a:t>
            </a:r>
            <a:r>
              <a:rPr lang="es-MX" sz="1300" dirty="0" smtClean="0">
                <a:solidFill>
                  <a:schemeClr val="bg1">
                    <a:lumMod val="50000"/>
                  </a:schemeClr>
                </a:solidFill>
                <a:latin typeface="Gotham Book" panose="02000604040000020004" pitchFamily="50" charset="0"/>
              </a:rPr>
              <a:t> mediático de Extrategia para llegar a los periodistas y medios de las fuentes más destacadas.</a:t>
            </a:r>
          </a:p>
        </p:txBody>
      </p:sp>
      <p:pic>
        <p:nvPicPr>
          <p:cNvPr id="8" name="Imagen 7"/>
          <p:cNvPicPr>
            <a:picLocks noChangeAspect="1"/>
          </p:cNvPicPr>
          <p:nvPr/>
        </p:nvPicPr>
        <p:blipFill>
          <a:blip r:embed="rId2"/>
          <a:stretch>
            <a:fillRect/>
          </a:stretch>
        </p:blipFill>
        <p:spPr>
          <a:xfrm>
            <a:off x="0" y="0"/>
            <a:ext cx="4265936" cy="5143500"/>
          </a:xfrm>
          <a:prstGeom prst="rect">
            <a:avLst/>
          </a:prstGeom>
        </p:spPr>
      </p:pic>
      <p:sp>
        <p:nvSpPr>
          <p:cNvPr id="13" name="Rectángulo 2"/>
          <p:cNvSpPr/>
          <p:nvPr/>
        </p:nvSpPr>
        <p:spPr>
          <a:xfrm>
            <a:off x="3709634" y="0"/>
            <a:ext cx="1506092" cy="5143500"/>
          </a:xfrm>
          <a:custGeom>
            <a:avLst/>
            <a:gdLst>
              <a:gd name="connsiteX0" fmla="*/ 0 w 729465"/>
              <a:gd name="connsiteY0" fmla="*/ 0 h 5143500"/>
              <a:gd name="connsiteX1" fmla="*/ 729465 w 729465"/>
              <a:gd name="connsiteY1" fmla="*/ 0 h 5143500"/>
              <a:gd name="connsiteX2" fmla="*/ 729465 w 729465"/>
              <a:gd name="connsiteY2" fmla="*/ 5143500 h 5143500"/>
              <a:gd name="connsiteX3" fmla="*/ 0 w 729465"/>
              <a:gd name="connsiteY3" fmla="*/ 5143500 h 5143500"/>
              <a:gd name="connsiteX4" fmla="*/ 0 w 729465"/>
              <a:gd name="connsiteY4" fmla="*/ 0 h 5143500"/>
              <a:gd name="connsiteX0" fmla="*/ 0 w 1212350"/>
              <a:gd name="connsiteY0" fmla="*/ 10274 h 5153774"/>
              <a:gd name="connsiteX1" fmla="*/ 1212350 w 1212350"/>
              <a:gd name="connsiteY1" fmla="*/ 0 h 5153774"/>
              <a:gd name="connsiteX2" fmla="*/ 729465 w 1212350"/>
              <a:gd name="connsiteY2" fmla="*/ 5153774 h 5153774"/>
              <a:gd name="connsiteX3" fmla="*/ 0 w 1212350"/>
              <a:gd name="connsiteY3" fmla="*/ 5153774 h 5153774"/>
              <a:gd name="connsiteX4" fmla="*/ 0 w 1212350"/>
              <a:gd name="connsiteY4" fmla="*/ 10274 h 5153774"/>
              <a:gd name="connsiteX0" fmla="*/ 626723 w 1212350"/>
              <a:gd name="connsiteY0" fmla="*/ 10274 h 5153774"/>
              <a:gd name="connsiteX1" fmla="*/ 1212350 w 1212350"/>
              <a:gd name="connsiteY1" fmla="*/ 0 h 5153774"/>
              <a:gd name="connsiteX2" fmla="*/ 729465 w 1212350"/>
              <a:gd name="connsiteY2" fmla="*/ 5153774 h 5153774"/>
              <a:gd name="connsiteX3" fmla="*/ 0 w 1212350"/>
              <a:gd name="connsiteY3" fmla="*/ 5153774 h 5153774"/>
              <a:gd name="connsiteX4" fmla="*/ 626723 w 1212350"/>
              <a:gd name="connsiteY4" fmla="*/ 10274 h 5153774"/>
              <a:gd name="connsiteX0" fmla="*/ 357642 w 1212350"/>
              <a:gd name="connsiteY0" fmla="*/ 10274 h 5153774"/>
              <a:gd name="connsiteX1" fmla="*/ 1212350 w 1212350"/>
              <a:gd name="connsiteY1" fmla="*/ 0 h 5153774"/>
              <a:gd name="connsiteX2" fmla="*/ 729465 w 1212350"/>
              <a:gd name="connsiteY2" fmla="*/ 5153774 h 5153774"/>
              <a:gd name="connsiteX3" fmla="*/ 0 w 1212350"/>
              <a:gd name="connsiteY3" fmla="*/ 5153774 h 5153774"/>
              <a:gd name="connsiteX4" fmla="*/ 357642 w 1212350"/>
              <a:gd name="connsiteY4" fmla="*/ 10274 h 5153774"/>
              <a:gd name="connsiteX0" fmla="*/ 357642 w 926600"/>
              <a:gd name="connsiteY0" fmla="*/ 0 h 5143500"/>
              <a:gd name="connsiteX1" fmla="*/ 926600 w 926600"/>
              <a:gd name="connsiteY1" fmla="*/ 232614 h 5143500"/>
              <a:gd name="connsiteX2" fmla="*/ 729465 w 926600"/>
              <a:gd name="connsiteY2" fmla="*/ 5143500 h 5143500"/>
              <a:gd name="connsiteX3" fmla="*/ 0 w 926600"/>
              <a:gd name="connsiteY3" fmla="*/ 5143500 h 5143500"/>
              <a:gd name="connsiteX4" fmla="*/ 357642 w 926600"/>
              <a:gd name="connsiteY4" fmla="*/ 0 h 5143500"/>
              <a:gd name="connsiteX0" fmla="*/ 357642 w 1190919"/>
              <a:gd name="connsiteY0" fmla="*/ 0 h 5143500"/>
              <a:gd name="connsiteX1" fmla="*/ 1190919 w 1190919"/>
              <a:gd name="connsiteY1" fmla="*/ 1632 h 5143500"/>
              <a:gd name="connsiteX2" fmla="*/ 729465 w 1190919"/>
              <a:gd name="connsiteY2" fmla="*/ 5143500 h 5143500"/>
              <a:gd name="connsiteX3" fmla="*/ 0 w 1190919"/>
              <a:gd name="connsiteY3" fmla="*/ 5143500 h 5143500"/>
              <a:gd name="connsiteX4" fmla="*/ 357642 w 1190919"/>
              <a:gd name="connsiteY4" fmla="*/ 0 h 5143500"/>
              <a:gd name="connsiteX0" fmla="*/ 357642 w 1240925"/>
              <a:gd name="connsiteY0" fmla="*/ 0 h 5143500"/>
              <a:gd name="connsiteX1" fmla="*/ 1240925 w 1240925"/>
              <a:gd name="connsiteY1" fmla="*/ 63545 h 5143500"/>
              <a:gd name="connsiteX2" fmla="*/ 729465 w 1240925"/>
              <a:gd name="connsiteY2" fmla="*/ 5143500 h 5143500"/>
              <a:gd name="connsiteX3" fmla="*/ 0 w 1240925"/>
              <a:gd name="connsiteY3" fmla="*/ 5143500 h 5143500"/>
              <a:gd name="connsiteX4" fmla="*/ 357642 w 1240925"/>
              <a:gd name="connsiteY4" fmla="*/ 0 h 5143500"/>
              <a:gd name="connsiteX0" fmla="*/ 357642 w 1193300"/>
              <a:gd name="connsiteY0" fmla="*/ 0 h 5143500"/>
              <a:gd name="connsiteX1" fmla="*/ 1193300 w 1193300"/>
              <a:gd name="connsiteY1" fmla="*/ 1632 h 5143500"/>
              <a:gd name="connsiteX2" fmla="*/ 729465 w 1193300"/>
              <a:gd name="connsiteY2" fmla="*/ 5143500 h 5143500"/>
              <a:gd name="connsiteX3" fmla="*/ 0 w 1193300"/>
              <a:gd name="connsiteY3" fmla="*/ 5143500 h 5143500"/>
              <a:gd name="connsiteX4" fmla="*/ 357642 w 1193300"/>
              <a:gd name="connsiteY4" fmla="*/ 0 h 5143500"/>
              <a:gd name="connsiteX0" fmla="*/ 829129 w 1664787"/>
              <a:gd name="connsiteY0" fmla="*/ 0 h 5143500"/>
              <a:gd name="connsiteX1" fmla="*/ 1664787 w 1664787"/>
              <a:gd name="connsiteY1" fmla="*/ 1632 h 5143500"/>
              <a:gd name="connsiteX2" fmla="*/ 1200952 w 1664787"/>
              <a:gd name="connsiteY2" fmla="*/ 5143500 h 5143500"/>
              <a:gd name="connsiteX3" fmla="*/ 0 w 1664787"/>
              <a:gd name="connsiteY3" fmla="*/ 5143500 h 5143500"/>
              <a:gd name="connsiteX4" fmla="*/ 829129 w 1664787"/>
              <a:gd name="connsiteY4" fmla="*/ 0 h 5143500"/>
              <a:gd name="connsiteX0" fmla="*/ 829129 w 1664787"/>
              <a:gd name="connsiteY0" fmla="*/ 0 h 5143500"/>
              <a:gd name="connsiteX1" fmla="*/ 1664787 w 1664787"/>
              <a:gd name="connsiteY1" fmla="*/ 1632 h 5143500"/>
              <a:gd name="connsiteX2" fmla="*/ 560395 w 1664787"/>
              <a:gd name="connsiteY2" fmla="*/ 4960143 h 5143500"/>
              <a:gd name="connsiteX3" fmla="*/ 0 w 1664787"/>
              <a:gd name="connsiteY3" fmla="*/ 5143500 h 5143500"/>
              <a:gd name="connsiteX4" fmla="*/ 829129 w 1664787"/>
              <a:gd name="connsiteY4" fmla="*/ 0 h 5143500"/>
              <a:gd name="connsiteX0" fmla="*/ 829129 w 1664787"/>
              <a:gd name="connsiteY0" fmla="*/ 0 h 5143500"/>
              <a:gd name="connsiteX1" fmla="*/ 1664787 w 1664787"/>
              <a:gd name="connsiteY1" fmla="*/ 1632 h 5143500"/>
              <a:gd name="connsiteX2" fmla="*/ 831858 w 1664787"/>
              <a:gd name="connsiteY2" fmla="*/ 5141118 h 5143500"/>
              <a:gd name="connsiteX3" fmla="*/ 0 w 1664787"/>
              <a:gd name="connsiteY3" fmla="*/ 5143500 h 5143500"/>
              <a:gd name="connsiteX4" fmla="*/ 829129 w 1664787"/>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787" h="5143500">
                <a:moveTo>
                  <a:pt x="829129" y="0"/>
                </a:moveTo>
                <a:lnTo>
                  <a:pt x="1664787" y="1632"/>
                </a:lnTo>
                <a:lnTo>
                  <a:pt x="831858" y="5141118"/>
                </a:lnTo>
                <a:lnTo>
                  <a:pt x="0" y="5143500"/>
                </a:lnTo>
                <a:lnTo>
                  <a:pt x="829129" y="0"/>
                </a:lnTo>
                <a:close/>
              </a:path>
            </a:pathLst>
          </a:custGeom>
          <a:solidFill>
            <a:srgbClr val="0B39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s-MX">
              <a:solidFill>
                <a:prstClr val="white"/>
              </a:solidFill>
            </a:endParaRPr>
          </a:p>
        </p:txBody>
      </p:sp>
      <p:sp>
        <p:nvSpPr>
          <p:cNvPr id="14" name="Rectángulo 2"/>
          <p:cNvSpPr/>
          <p:nvPr/>
        </p:nvSpPr>
        <p:spPr>
          <a:xfrm>
            <a:off x="2969288" y="0"/>
            <a:ext cx="1506092" cy="5143500"/>
          </a:xfrm>
          <a:custGeom>
            <a:avLst/>
            <a:gdLst>
              <a:gd name="connsiteX0" fmla="*/ 0 w 729465"/>
              <a:gd name="connsiteY0" fmla="*/ 0 h 5143500"/>
              <a:gd name="connsiteX1" fmla="*/ 729465 w 729465"/>
              <a:gd name="connsiteY1" fmla="*/ 0 h 5143500"/>
              <a:gd name="connsiteX2" fmla="*/ 729465 w 729465"/>
              <a:gd name="connsiteY2" fmla="*/ 5143500 h 5143500"/>
              <a:gd name="connsiteX3" fmla="*/ 0 w 729465"/>
              <a:gd name="connsiteY3" fmla="*/ 5143500 h 5143500"/>
              <a:gd name="connsiteX4" fmla="*/ 0 w 729465"/>
              <a:gd name="connsiteY4" fmla="*/ 0 h 5143500"/>
              <a:gd name="connsiteX0" fmla="*/ 0 w 1212350"/>
              <a:gd name="connsiteY0" fmla="*/ 10274 h 5153774"/>
              <a:gd name="connsiteX1" fmla="*/ 1212350 w 1212350"/>
              <a:gd name="connsiteY1" fmla="*/ 0 h 5153774"/>
              <a:gd name="connsiteX2" fmla="*/ 729465 w 1212350"/>
              <a:gd name="connsiteY2" fmla="*/ 5153774 h 5153774"/>
              <a:gd name="connsiteX3" fmla="*/ 0 w 1212350"/>
              <a:gd name="connsiteY3" fmla="*/ 5153774 h 5153774"/>
              <a:gd name="connsiteX4" fmla="*/ 0 w 1212350"/>
              <a:gd name="connsiteY4" fmla="*/ 10274 h 5153774"/>
              <a:gd name="connsiteX0" fmla="*/ 626723 w 1212350"/>
              <a:gd name="connsiteY0" fmla="*/ 10274 h 5153774"/>
              <a:gd name="connsiteX1" fmla="*/ 1212350 w 1212350"/>
              <a:gd name="connsiteY1" fmla="*/ 0 h 5153774"/>
              <a:gd name="connsiteX2" fmla="*/ 729465 w 1212350"/>
              <a:gd name="connsiteY2" fmla="*/ 5153774 h 5153774"/>
              <a:gd name="connsiteX3" fmla="*/ 0 w 1212350"/>
              <a:gd name="connsiteY3" fmla="*/ 5153774 h 5153774"/>
              <a:gd name="connsiteX4" fmla="*/ 626723 w 1212350"/>
              <a:gd name="connsiteY4" fmla="*/ 10274 h 5153774"/>
              <a:gd name="connsiteX0" fmla="*/ 357642 w 1212350"/>
              <a:gd name="connsiteY0" fmla="*/ 10274 h 5153774"/>
              <a:gd name="connsiteX1" fmla="*/ 1212350 w 1212350"/>
              <a:gd name="connsiteY1" fmla="*/ 0 h 5153774"/>
              <a:gd name="connsiteX2" fmla="*/ 729465 w 1212350"/>
              <a:gd name="connsiteY2" fmla="*/ 5153774 h 5153774"/>
              <a:gd name="connsiteX3" fmla="*/ 0 w 1212350"/>
              <a:gd name="connsiteY3" fmla="*/ 5153774 h 5153774"/>
              <a:gd name="connsiteX4" fmla="*/ 357642 w 1212350"/>
              <a:gd name="connsiteY4" fmla="*/ 10274 h 5153774"/>
              <a:gd name="connsiteX0" fmla="*/ 357642 w 926600"/>
              <a:gd name="connsiteY0" fmla="*/ 0 h 5143500"/>
              <a:gd name="connsiteX1" fmla="*/ 926600 w 926600"/>
              <a:gd name="connsiteY1" fmla="*/ 232614 h 5143500"/>
              <a:gd name="connsiteX2" fmla="*/ 729465 w 926600"/>
              <a:gd name="connsiteY2" fmla="*/ 5143500 h 5143500"/>
              <a:gd name="connsiteX3" fmla="*/ 0 w 926600"/>
              <a:gd name="connsiteY3" fmla="*/ 5143500 h 5143500"/>
              <a:gd name="connsiteX4" fmla="*/ 357642 w 926600"/>
              <a:gd name="connsiteY4" fmla="*/ 0 h 5143500"/>
              <a:gd name="connsiteX0" fmla="*/ 357642 w 1190919"/>
              <a:gd name="connsiteY0" fmla="*/ 0 h 5143500"/>
              <a:gd name="connsiteX1" fmla="*/ 1190919 w 1190919"/>
              <a:gd name="connsiteY1" fmla="*/ 1632 h 5143500"/>
              <a:gd name="connsiteX2" fmla="*/ 729465 w 1190919"/>
              <a:gd name="connsiteY2" fmla="*/ 5143500 h 5143500"/>
              <a:gd name="connsiteX3" fmla="*/ 0 w 1190919"/>
              <a:gd name="connsiteY3" fmla="*/ 5143500 h 5143500"/>
              <a:gd name="connsiteX4" fmla="*/ 357642 w 1190919"/>
              <a:gd name="connsiteY4" fmla="*/ 0 h 5143500"/>
              <a:gd name="connsiteX0" fmla="*/ 357642 w 1240925"/>
              <a:gd name="connsiteY0" fmla="*/ 0 h 5143500"/>
              <a:gd name="connsiteX1" fmla="*/ 1240925 w 1240925"/>
              <a:gd name="connsiteY1" fmla="*/ 63545 h 5143500"/>
              <a:gd name="connsiteX2" fmla="*/ 729465 w 1240925"/>
              <a:gd name="connsiteY2" fmla="*/ 5143500 h 5143500"/>
              <a:gd name="connsiteX3" fmla="*/ 0 w 1240925"/>
              <a:gd name="connsiteY3" fmla="*/ 5143500 h 5143500"/>
              <a:gd name="connsiteX4" fmla="*/ 357642 w 1240925"/>
              <a:gd name="connsiteY4" fmla="*/ 0 h 5143500"/>
              <a:gd name="connsiteX0" fmla="*/ 357642 w 1193300"/>
              <a:gd name="connsiteY0" fmla="*/ 0 h 5143500"/>
              <a:gd name="connsiteX1" fmla="*/ 1193300 w 1193300"/>
              <a:gd name="connsiteY1" fmla="*/ 1632 h 5143500"/>
              <a:gd name="connsiteX2" fmla="*/ 729465 w 1193300"/>
              <a:gd name="connsiteY2" fmla="*/ 5143500 h 5143500"/>
              <a:gd name="connsiteX3" fmla="*/ 0 w 1193300"/>
              <a:gd name="connsiteY3" fmla="*/ 5143500 h 5143500"/>
              <a:gd name="connsiteX4" fmla="*/ 357642 w 1193300"/>
              <a:gd name="connsiteY4" fmla="*/ 0 h 5143500"/>
              <a:gd name="connsiteX0" fmla="*/ 829129 w 1664787"/>
              <a:gd name="connsiteY0" fmla="*/ 0 h 5143500"/>
              <a:gd name="connsiteX1" fmla="*/ 1664787 w 1664787"/>
              <a:gd name="connsiteY1" fmla="*/ 1632 h 5143500"/>
              <a:gd name="connsiteX2" fmla="*/ 1200952 w 1664787"/>
              <a:gd name="connsiteY2" fmla="*/ 5143500 h 5143500"/>
              <a:gd name="connsiteX3" fmla="*/ 0 w 1664787"/>
              <a:gd name="connsiteY3" fmla="*/ 5143500 h 5143500"/>
              <a:gd name="connsiteX4" fmla="*/ 829129 w 1664787"/>
              <a:gd name="connsiteY4" fmla="*/ 0 h 5143500"/>
              <a:gd name="connsiteX0" fmla="*/ 829129 w 1664787"/>
              <a:gd name="connsiteY0" fmla="*/ 0 h 5143500"/>
              <a:gd name="connsiteX1" fmla="*/ 1664787 w 1664787"/>
              <a:gd name="connsiteY1" fmla="*/ 1632 h 5143500"/>
              <a:gd name="connsiteX2" fmla="*/ 560395 w 1664787"/>
              <a:gd name="connsiteY2" fmla="*/ 4960143 h 5143500"/>
              <a:gd name="connsiteX3" fmla="*/ 0 w 1664787"/>
              <a:gd name="connsiteY3" fmla="*/ 5143500 h 5143500"/>
              <a:gd name="connsiteX4" fmla="*/ 829129 w 1664787"/>
              <a:gd name="connsiteY4" fmla="*/ 0 h 5143500"/>
              <a:gd name="connsiteX0" fmla="*/ 829129 w 1664787"/>
              <a:gd name="connsiteY0" fmla="*/ 0 h 5143500"/>
              <a:gd name="connsiteX1" fmla="*/ 1664787 w 1664787"/>
              <a:gd name="connsiteY1" fmla="*/ 1632 h 5143500"/>
              <a:gd name="connsiteX2" fmla="*/ 831858 w 1664787"/>
              <a:gd name="connsiteY2" fmla="*/ 5141118 h 5143500"/>
              <a:gd name="connsiteX3" fmla="*/ 0 w 1664787"/>
              <a:gd name="connsiteY3" fmla="*/ 5143500 h 5143500"/>
              <a:gd name="connsiteX4" fmla="*/ 829129 w 1664787"/>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787" h="5143500">
                <a:moveTo>
                  <a:pt x="829129" y="0"/>
                </a:moveTo>
                <a:lnTo>
                  <a:pt x="1664787" y="1632"/>
                </a:lnTo>
                <a:lnTo>
                  <a:pt x="831858" y="5141118"/>
                </a:lnTo>
                <a:lnTo>
                  <a:pt x="0" y="5143500"/>
                </a:lnTo>
                <a:lnTo>
                  <a:pt x="829129" y="0"/>
                </a:lnTo>
                <a:close/>
              </a:path>
            </a:pathLst>
          </a:custGeom>
          <a:solidFill>
            <a:srgbClr val="1426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s-MX">
              <a:solidFill>
                <a:prstClr val="white"/>
              </a:solidFill>
            </a:endParaRPr>
          </a:p>
        </p:txBody>
      </p:sp>
    </p:spTree>
    <p:extLst>
      <p:ext uri="{BB962C8B-B14F-4D97-AF65-F5344CB8AC3E}">
        <p14:creationId xmlns:p14="http://schemas.microsoft.com/office/powerpoint/2010/main" val="39049709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o 12"/>
          <p:cNvGrpSpPr/>
          <p:nvPr/>
        </p:nvGrpSpPr>
        <p:grpSpPr>
          <a:xfrm>
            <a:off x="3175" y="3940175"/>
            <a:ext cx="6812638" cy="1203325"/>
            <a:chOff x="3175" y="3940175"/>
            <a:chExt cx="6812638" cy="1203325"/>
          </a:xfrm>
        </p:grpSpPr>
        <p:sp>
          <p:nvSpPr>
            <p:cNvPr id="14" name="Freeform 5"/>
            <p:cNvSpPr>
              <a:spLocks/>
            </p:cNvSpPr>
            <p:nvPr/>
          </p:nvSpPr>
          <p:spPr bwMode="auto">
            <a:xfrm>
              <a:off x="3175" y="3940175"/>
              <a:ext cx="6618288" cy="1203325"/>
            </a:xfrm>
            <a:custGeom>
              <a:avLst/>
              <a:gdLst>
                <a:gd name="T0" fmla="*/ 18356 w 18356"/>
                <a:gd name="T1" fmla="*/ 0 h 3126"/>
                <a:gd name="T2" fmla="*/ 17275 w 18356"/>
                <a:gd name="T3" fmla="*/ 3126 h 3126"/>
                <a:gd name="T4" fmla="*/ 0 w 18356"/>
                <a:gd name="T5" fmla="*/ 3126 h 3126"/>
                <a:gd name="T6" fmla="*/ 0 w 18356"/>
                <a:gd name="T7" fmla="*/ 0 h 3126"/>
                <a:gd name="T8" fmla="*/ 18356 w 18356"/>
                <a:gd name="T9" fmla="*/ 0 h 3126"/>
              </a:gdLst>
              <a:ahLst/>
              <a:cxnLst>
                <a:cxn ang="0">
                  <a:pos x="T0" y="T1"/>
                </a:cxn>
                <a:cxn ang="0">
                  <a:pos x="T2" y="T3"/>
                </a:cxn>
                <a:cxn ang="0">
                  <a:pos x="T4" y="T5"/>
                </a:cxn>
                <a:cxn ang="0">
                  <a:pos x="T6" y="T7"/>
                </a:cxn>
                <a:cxn ang="0">
                  <a:pos x="T8" y="T9"/>
                </a:cxn>
              </a:cxnLst>
              <a:rect l="0" t="0" r="r" b="b"/>
              <a:pathLst>
                <a:path w="18356" h="3126">
                  <a:moveTo>
                    <a:pt x="18356" y="0"/>
                  </a:moveTo>
                  <a:lnTo>
                    <a:pt x="17275" y="3126"/>
                  </a:lnTo>
                  <a:lnTo>
                    <a:pt x="0" y="3126"/>
                  </a:lnTo>
                  <a:lnTo>
                    <a:pt x="0" y="0"/>
                  </a:lnTo>
                  <a:lnTo>
                    <a:pt x="18356" y="0"/>
                  </a:lnTo>
                  <a:close/>
                </a:path>
              </a:pathLst>
            </a:custGeom>
            <a:solidFill>
              <a:srgbClr val="0B3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a:p>
          </p:txBody>
        </p:sp>
        <p:sp>
          <p:nvSpPr>
            <p:cNvPr id="15" name="Freeform 5"/>
            <p:cNvSpPr>
              <a:spLocks/>
            </p:cNvSpPr>
            <p:nvPr/>
          </p:nvSpPr>
          <p:spPr bwMode="auto">
            <a:xfrm>
              <a:off x="6109375" y="3945276"/>
              <a:ext cx="706438" cy="1198224"/>
            </a:xfrm>
            <a:custGeom>
              <a:avLst/>
              <a:gdLst>
                <a:gd name="T0" fmla="*/ 1151 w 1935"/>
                <a:gd name="T1" fmla="*/ 0 h 3361"/>
                <a:gd name="T2" fmla="*/ 1935 w 1935"/>
                <a:gd name="T3" fmla="*/ 0 h 3361"/>
                <a:gd name="T4" fmla="*/ 784 w 1935"/>
                <a:gd name="T5" fmla="*/ 3361 h 3361"/>
                <a:gd name="T6" fmla="*/ 0 w 1935"/>
                <a:gd name="T7" fmla="*/ 3359 h 3361"/>
                <a:gd name="T8" fmla="*/ 1151 w 1935"/>
                <a:gd name="T9" fmla="*/ 0 h 3361"/>
              </a:gdLst>
              <a:ahLst/>
              <a:cxnLst>
                <a:cxn ang="0">
                  <a:pos x="T0" y="T1"/>
                </a:cxn>
                <a:cxn ang="0">
                  <a:pos x="T2" y="T3"/>
                </a:cxn>
                <a:cxn ang="0">
                  <a:pos x="T4" y="T5"/>
                </a:cxn>
                <a:cxn ang="0">
                  <a:pos x="T6" y="T7"/>
                </a:cxn>
                <a:cxn ang="0">
                  <a:pos x="T8" y="T9"/>
                </a:cxn>
              </a:cxnLst>
              <a:rect l="0" t="0" r="r" b="b"/>
              <a:pathLst>
                <a:path w="1935" h="3361">
                  <a:moveTo>
                    <a:pt x="1151" y="0"/>
                  </a:moveTo>
                  <a:lnTo>
                    <a:pt x="1935" y="0"/>
                  </a:lnTo>
                  <a:lnTo>
                    <a:pt x="784" y="3361"/>
                  </a:lnTo>
                  <a:lnTo>
                    <a:pt x="0" y="3359"/>
                  </a:lnTo>
                  <a:lnTo>
                    <a:pt x="1151" y="0"/>
                  </a:lnTo>
                  <a:close/>
                </a:path>
              </a:pathLst>
            </a:custGeom>
            <a:solidFill>
              <a:srgbClr val="1426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a:p>
          </p:txBody>
        </p:sp>
      </p:grpSp>
      <p:sp>
        <p:nvSpPr>
          <p:cNvPr id="6" name="Título 4"/>
          <p:cNvSpPr txBox="1">
            <a:spLocks/>
          </p:cNvSpPr>
          <p:nvPr/>
        </p:nvSpPr>
        <p:spPr>
          <a:xfrm>
            <a:off x="258743" y="168871"/>
            <a:ext cx="7755100" cy="474568"/>
          </a:xfrm>
          <a:prstGeom prst="rect">
            <a:avLst/>
          </a:prstGeom>
        </p:spPr>
        <p:txBody>
          <a:bodyPr vert="horz" lIns="128583" tIns="64291" rIns="128583" bIns="64291" rtlCol="0" anchor="ctr">
            <a:noAutofit/>
          </a:bodyPr>
          <a:lstStyle>
            <a:lvl1pPr algn="l" defTabSz="362798" rtl="0" eaLnBrk="1" latinLnBrk="0" hangingPunct="1">
              <a:lnSpc>
                <a:spcPct val="80000"/>
              </a:lnSpc>
              <a:spcBef>
                <a:spcPct val="0"/>
              </a:spcBef>
              <a:buNone/>
              <a:defRPr sz="2822" kern="1200">
                <a:solidFill>
                  <a:schemeClr val="bg1"/>
                </a:solidFill>
                <a:latin typeface="Gotham Thin"/>
                <a:ea typeface="+mj-ea"/>
                <a:cs typeface="Gotham Thin"/>
              </a:defRPr>
            </a:lvl1pPr>
          </a:lstStyle>
          <a:p>
            <a:pPr marL="12700" marR="0" indent="0" fontAlgn="auto">
              <a:lnSpc>
                <a:spcPct val="100000"/>
              </a:lnSpc>
              <a:spcAft>
                <a:spcPts val="0"/>
              </a:spcAft>
              <a:buClrTx/>
              <a:buSzTx/>
              <a:tabLst/>
              <a:defRPr/>
            </a:pPr>
            <a:r>
              <a:rPr lang="es-MX" sz="2250" dirty="0" smtClean="0">
                <a:latin typeface="Gotham Book" panose="02000604040000020004" pitchFamily="50" charset="0"/>
              </a:rPr>
              <a:t>1) ACERCAMIENTOS CON LÍDERES DE OPINIÓN</a:t>
            </a:r>
            <a:endParaRPr lang="es-MX" sz="2250" dirty="0">
              <a:latin typeface="Gotham Book" panose="02000604040000020004" pitchFamily="50" charset="0"/>
            </a:endParaRPr>
          </a:p>
        </p:txBody>
      </p:sp>
      <p:sp>
        <p:nvSpPr>
          <p:cNvPr id="8" name="Rectángulo 7"/>
          <p:cNvSpPr/>
          <p:nvPr/>
        </p:nvSpPr>
        <p:spPr>
          <a:xfrm>
            <a:off x="258742" y="811594"/>
            <a:ext cx="6652421" cy="2821285"/>
          </a:xfrm>
          <a:prstGeom prst="rect">
            <a:avLst/>
          </a:prstGeom>
        </p:spPr>
        <p:txBody>
          <a:bodyPr wrap="square">
            <a:spAutoFit/>
          </a:bodyPr>
          <a:lstStyle/>
          <a:p>
            <a:pPr>
              <a:lnSpc>
                <a:spcPts val="1440"/>
              </a:lnSpc>
            </a:pPr>
            <a:r>
              <a:rPr lang="es-ES" sz="1200" b="1" dirty="0" smtClean="0">
                <a:latin typeface="Gotham Bold" pitchFamily="50" charset="0"/>
              </a:rPr>
              <a:t>OBJETIVO: </a:t>
            </a:r>
            <a:r>
              <a:rPr lang="es-ES" sz="1200" dirty="0" smtClean="0">
                <a:solidFill>
                  <a:srgbClr val="262626"/>
                </a:solidFill>
                <a:latin typeface="Gotham Book" panose="02000604040000020004" pitchFamily="50" charset="0"/>
              </a:rPr>
              <a:t>Dar a conocer a </a:t>
            </a:r>
            <a:r>
              <a:rPr lang="es-ES" sz="1200" dirty="0">
                <a:solidFill>
                  <a:srgbClr val="262626"/>
                </a:solidFill>
                <a:latin typeface="Gotham Book" panose="02000604040000020004" pitchFamily="50" charset="0"/>
              </a:rPr>
              <a:t>STENDHAL &amp; MAYPO </a:t>
            </a:r>
            <a:r>
              <a:rPr lang="es-ES" sz="1200" dirty="0" smtClean="0">
                <a:solidFill>
                  <a:srgbClr val="262626"/>
                </a:solidFill>
                <a:latin typeface="Gotham Book" panose="02000604040000020004" pitchFamily="50" charset="0"/>
              </a:rPr>
              <a:t>así como sus valores agregados, y prestigio</a:t>
            </a:r>
            <a:r>
              <a:rPr lang="es-ES" sz="1200" dirty="0" smtClean="0">
                <a:latin typeface="Gotham Book" panose="02000604040000020004" pitchFamily="50" charset="0"/>
              </a:rPr>
              <a:t> </a:t>
            </a:r>
            <a:r>
              <a:rPr lang="es-ES" sz="1200" dirty="0" smtClean="0">
                <a:solidFill>
                  <a:srgbClr val="262626"/>
                </a:solidFill>
                <a:latin typeface="Gotham Book" panose="02000604040000020004" pitchFamily="50" charset="0"/>
              </a:rPr>
              <a:t>con </a:t>
            </a:r>
            <a:r>
              <a:rPr lang="es-ES" sz="1200" dirty="0">
                <a:solidFill>
                  <a:srgbClr val="262626"/>
                </a:solidFill>
                <a:latin typeface="Gotham Book" panose="02000604040000020004" pitchFamily="50" charset="0"/>
              </a:rPr>
              <a:t>líderes de opinión </a:t>
            </a:r>
            <a:r>
              <a:rPr lang="es-ES" sz="1200" dirty="0" smtClean="0">
                <a:solidFill>
                  <a:srgbClr val="262626"/>
                </a:solidFill>
                <a:latin typeface="Gotham Book" panose="02000604040000020004" pitchFamily="50" charset="0"/>
              </a:rPr>
              <a:t>de las fuentes de negocios y salud.</a:t>
            </a:r>
            <a:endParaRPr lang="es-MX" sz="1200" dirty="0">
              <a:solidFill>
                <a:srgbClr val="262626"/>
              </a:solidFill>
              <a:latin typeface="Gotham Book" panose="02000604040000020004" pitchFamily="50" charset="0"/>
            </a:endParaRPr>
          </a:p>
          <a:p>
            <a:pPr>
              <a:lnSpc>
                <a:spcPts val="1440"/>
              </a:lnSpc>
            </a:pPr>
            <a:endParaRPr lang="es-MX" sz="1100" dirty="0" smtClean="0">
              <a:solidFill>
                <a:srgbClr val="213165"/>
              </a:solidFill>
              <a:latin typeface="Gotham Book" panose="02000604040000020004" pitchFamily="50" charset="0"/>
            </a:endParaRPr>
          </a:p>
          <a:p>
            <a:pPr algn="just" defTabSz="925419" eaLnBrk="0" hangingPunct="0">
              <a:lnSpc>
                <a:spcPts val="1440"/>
              </a:lnSpc>
              <a:spcBef>
                <a:spcPts val="750"/>
              </a:spcBef>
              <a:buClr>
                <a:srgbClr val="EC6600"/>
              </a:buClr>
              <a:buSzPct val="100000"/>
              <a:defRPr/>
            </a:pPr>
            <a:r>
              <a:rPr lang="es-MX" sz="1200" b="1" dirty="0" smtClean="0">
                <a:latin typeface="Gotham Bold" pitchFamily="50" charset="0"/>
              </a:rPr>
              <a:t>TÁCTICA:</a:t>
            </a:r>
          </a:p>
          <a:p>
            <a:pPr algn="just" defTabSz="925419" eaLnBrk="0" hangingPunct="0">
              <a:lnSpc>
                <a:spcPts val="1440"/>
              </a:lnSpc>
              <a:spcBef>
                <a:spcPts val="750"/>
              </a:spcBef>
              <a:buClr>
                <a:srgbClr val="EC6600"/>
              </a:buClr>
              <a:buSzPct val="100000"/>
              <a:defRPr/>
            </a:pPr>
            <a:r>
              <a:rPr lang="es-MX" sz="1200" dirty="0" smtClean="0">
                <a:solidFill>
                  <a:srgbClr val="262626"/>
                </a:solidFill>
                <a:latin typeface="Gotham Book" panose="02000604040000020004" pitchFamily="50" charset="0"/>
              </a:rPr>
              <a:t>Reuniones y entrevistas </a:t>
            </a:r>
            <a:r>
              <a:rPr lang="es-MX" sz="1200" dirty="0">
                <a:solidFill>
                  <a:srgbClr val="262626"/>
                </a:solidFill>
                <a:latin typeface="Gotham Book" panose="02000604040000020004" pitchFamily="50" charset="0"/>
              </a:rPr>
              <a:t>uno a uno </a:t>
            </a:r>
            <a:r>
              <a:rPr lang="es-MX" sz="1200" dirty="0" smtClean="0">
                <a:solidFill>
                  <a:srgbClr val="262626"/>
                </a:solidFill>
                <a:latin typeface="Gotham Book" panose="02000604040000020004" pitchFamily="50" charset="0"/>
              </a:rPr>
              <a:t>para tratar estratégicamente los mensajes clave, el plan de negocio coyuntura nacional así como el conocimiento de los voceros en el terreno y sector de la salud.</a:t>
            </a:r>
            <a:endParaRPr lang="es-MX" sz="1200" b="1" dirty="0">
              <a:latin typeface="Gotham Bold" pitchFamily="50" charset="0"/>
            </a:endParaRPr>
          </a:p>
          <a:p>
            <a:pPr algn="just" defTabSz="925419" eaLnBrk="0" hangingPunct="0">
              <a:lnSpc>
                <a:spcPts val="1440"/>
              </a:lnSpc>
              <a:spcBef>
                <a:spcPts val="750"/>
              </a:spcBef>
              <a:buClr>
                <a:srgbClr val="EC6600"/>
              </a:buClr>
              <a:buSzPct val="100000"/>
              <a:defRPr/>
            </a:pPr>
            <a:endParaRPr lang="es-MX" sz="1200" b="1" dirty="0">
              <a:latin typeface="Gotham Bold" pitchFamily="50" charset="0"/>
            </a:endParaRPr>
          </a:p>
          <a:p>
            <a:pPr marL="457154" lvl="1" indent="-228600" defTabSz="685800">
              <a:lnSpc>
                <a:spcPct val="150000"/>
              </a:lnSpc>
              <a:spcBef>
                <a:spcPts val="375"/>
              </a:spcBef>
              <a:buSzPct val="100000"/>
              <a:buFont typeface="+mj-lt"/>
              <a:buAutoNum type="arabicPeriod"/>
              <a:defRPr/>
            </a:pPr>
            <a:r>
              <a:rPr lang="es-ES" sz="1200" dirty="0">
                <a:latin typeface="Gotham Book" panose="02000604040000020004" pitchFamily="50" charset="0"/>
              </a:rPr>
              <a:t>Coordinación de reuniones con editores, </a:t>
            </a:r>
            <a:r>
              <a:rPr lang="es-ES" sz="1200" dirty="0" smtClean="0">
                <a:latin typeface="Gotham Book" panose="02000604040000020004" pitchFamily="50" charset="0"/>
              </a:rPr>
              <a:t>columnistas </a:t>
            </a:r>
            <a:r>
              <a:rPr lang="es-ES" sz="1200" dirty="0">
                <a:latin typeface="Gotham Book" panose="02000604040000020004" pitchFamily="50" charset="0"/>
              </a:rPr>
              <a:t>y titulares.</a:t>
            </a:r>
          </a:p>
          <a:p>
            <a:pPr marL="457154" lvl="1" indent="-228600" defTabSz="685800">
              <a:lnSpc>
                <a:spcPct val="150000"/>
              </a:lnSpc>
              <a:spcBef>
                <a:spcPts val="375"/>
              </a:spcBef>
              <a:buSzPct val="100000"/>
              <a:buFont typeface="+mj-lt"/>
              <a:buAutoNum type="arabicPeriod"/>
              <a:defRPr/>
            </a:pPr>
            <a:r>
              <a:rPr lang="es-ES" sz="1200" dirty="0" smtClean="0">
                <a:latin typeface="Gotham Book" panose="02000604040000020004" pitchFamily="50" charset="0"/>
              </a:rPr>
              <a:t>Desarrollo </a:t>
            </a:r>
            <a:r>
              <a:rPr lang="es-ES" sz="1200" dirty="0">
                <a:latin typeface="Gotham Book" panose="02000604040000020004" pitchFamily="50" charset="0"/>
              </a:rPr>
              <a:t>de </a:t>
            </a:r>
            <a:r>
              <a:rPr lang="es-ES" sz="1200" i="1" dirty="0" err="1">
                <a:latin typeface="Gotham Book" panose="02000604040000020004" pitchFamily="50" charset="0"/>
              </a:rPr>
              <a:t>briefing</a:t>
            </a:r>
            <a:r>
              <a:rPr lang="es-ES" sz="1200" i="1" dirty="0">
                <a:latin typeface="Gotham Book" panose="02000604040000020004" pitchFamily="50" charset="0"/>
              </a:rPr>
              <a:t> </a:t>
            </a:r>
            <a:r>
              <a:rPr lang="es-ES" sz="1200" i="1" dirty="0" err="1">
                <a:latin typeface="Gotham Book" panose="02000604040000020004" pitchFamily="50" charset="0"/>
              </a:rPr>
              <a:t>books</a:t>
            </a:r>
            <a:r>
              <a:rPr lang="es-ES" sz="1200" i="1" dirty="0">
                <a:latin typeface="Gotham Book" panose="02000604040000020004" pitchFamily="50" charset="0"/>
              </a:rPr>
              <a:t> </a:t>
            </a:r>
            <a:r>
              <a:rPr lang="es-ES" sz="1200" dirty="0">
                <a:latin typeface="Gotham Book" panose="02000604040000020004" pitchFamily="50" charset="0"/>
              </a:rPr>
              <a:t>para cada acercamiento</a:t>
            </a:r>
            <a:r>
              <a:rPr lang="es-ES" sz="1200" dirty="0" smtClean="0">
                <a:latin typeface="Gotham Book" panose="02000604040000020004" pitchFamily="50" charset="0"/>
              </a:rPr>
              <a:t>.</a:t>
            </a:r>
          </a:p>
          <a:p>
            <a:pPr marL="457154" lvl="1" indent="-228600" defTabSz="685800">
              <a:lnSpc>
                <a:spcPct val="150000"/>
              </a:lnSpc>
              <a:spcBef>
                <a:spcPts val="375"/>
              </a:spcBef>
              <a:buSzPct val="100000"/>
              <a:buFont typeface="+mj-lt"/>
              <a:buAutoNum type="arabicPeriod"/>
              <a:defRPr/>
            </a:pPr>
            <a:r>
              <a:rPr lang="es-ES" sz="1200" dirty="0" smtClean="0">
                <a:latin typeface="Gotham Book" panose="02000604040000020004" pitchFamily="50" charset="0"/>
              </a:rPr>
              <a:t>Acompañamiento y seguimiento a acuerdos en reuniones.</a:t>
            </a:r>
            <a:endParaRPr lang="es-ES" sz="1200" dirty="0">
              <a:latin typeface="Gotham Book" panose="02000604040000020004" pitchFamily="50" charset="0"/>
            </a:endParaRPr>
          </a:p>
        </p:txBody>
      </p:sp>
      <p:sp>
        <p:nvSpPr>
          <p:cNvPr id="9" name="Rectángulo 8"/>
          <p:cNvSpPr/>
          <p:nvPr/>
        </p:nvSpPr>
        <p:spPr>
          <a:xfrm>
            <a:off x="250825" y="4223419"/>
            <a:ext cx="5858550" cy="646331"/>
          </a:xfrm>
          <a:prstGeom prst="rect">
            <a:avLst/>
          </a:prstGeom>
        </p:spPr>
        <p:txBody>
          <a:bodyPr wrap="square">
            <a:spAutoFit/>
          </a:bodyPr>
          <a:lstStyle/>
          <a:p>
            <a:pPr algn="just" defTabSz="925419" eaLnBrk="0" hangingPunct="0">
              <a:buClr>
                <a:schemeClr val="bg1"/>
              </a:buClr>
            </a:pPr>
            <a:r>
              <a:rPr lang="es-ES" sz="1200" b="1" dirty="0" smtClean="0">
                <a:solidFill>
                  <a:schemeClr val="bg1"/>
                </a:solidFill>
                <a:latin typeface="Gotham Bold" pitchFamily="50" charset="0"/>
              </a:rPr>
              <a:t>Métrica:</a:t>
            </a:r>
          </a:p>
          <a:p>
            <a:pPr algn="just" defTabSz="925419" eaLnBrk="0" hangingPunct="0">
              <a:buClr>
                <a:schemeClr val="bg1"/>
              </a:buClr>
            </a:pPr>
            <a:endParaRPr lang="es-ES" sz="1200" b="1" dirty="0" smtClean="0">
              <a:solidFill>
                <a:schemeClr val="bg1"/>
              </a:solidFill>
              <a:latin typeface="Gotham Bold" pitchFamily="50" charset="0"/>
            </a:endParaRPr>
          </a:p>
          <a:p>
            <a:pPr marL="171450" lvl="1" indent="-171450">
              <a:buClr>
                <a:schemeClr val="bg1"/>
              </a:buClr>
              <a:buSzPct val="100000"/>
              <a:buFont typeface="Arial" panose="020B0604020202020204" pitchFamily="34" charset="0"/>
              <a:buChar char="•"/>
              <a:defRPr/>
            </a:pPr>
            <a:r>
              <a:rPr lang="es-ES" sz="1200" dirty="0" smtClean="0">
                <a:solidFill>
                  <a:schemeClr val="bg1"/>
                </a:solidFill>
                <a:latin typeface="Gotham Book" panose="02000604040000020004" pitchFamily="50" charset="0"/>
              </a:rPr>
              <a:t>1 reuniones estratégicas bimestral.</a:t>
            </a:r>
          </a:p>
        </p:txBody>
      </p:sp>
      <p:grpSp>
        <p:nvGrpSpPr>
          <p:cNvPr id="10" name="Grupo 9"/>
          <p:cNvGrpSpPr/>
          <p:nvPr/>
        </p:nvGrpSpPr>
        <p:grpSpPr>
          <a:xfrm>
            <a:off x="8059470" y="-10466"/>
            <a:ext cx="1041998" cy="1435394"/>
            <a:chOff x="8059470" y="-10466"/>
            <a:chExt cx="1041998" cy="1435394"/>
          </a:xfrm>
        </p:grpSpPr>
        <p:sp>
          <p:nvSpPr>
            <p:cNvPr id="11" name="Pentágono 10"/>
            <p:cNvSpPr/>
            <p:nvPr/>
          </p:nvSpPr>
          <p:spPr>
            <a:xfrm rot="5400000">
              <a:off x="7868087" y="223449"/>
              <a:ext cx="1435394" cy="967563"/>
            </a:xfrm>
            <a:prstGeom prst="homePlate">
              <a:avLst/>
            </a:prstGeom>
            <a:solidFill>
              <a:srgbClr val="14263B"/>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dirty="0"/>
            </a:p>
          </p:txBody>
        </p:sp>
        <p:sp>
          <p:nvSpPr>
            <p:cNvPr id="12" name="CuadroTexto 11"/>
            <p:cNvSpPr txBox="1"/>
            <p:nvPr/>
          </p:nvSpPr>
          <p:spPr>
            <a:xfrm>
              <a:off x="8059470" y="366050"/>
              <a:ext cx="1041998" cy="400110"/>
            </a:xfrm>
            <a:prstGeom prst="rect">
              <a:avLst/>
            </a:prstGeom>
            <a:noFill/>
          </p:spPr>
          <p:txBody>
            <a:bodyPr wrap="square" rtlCol="0">
              <a:spAutoFit/>
            </a:bodyPr>
            <a:lstStyle/>
            <a:p>
              <a:pPr algn="ctr"/>
              <a:r>
                <a:rPr lang="es-MX" sz="1000" dirty="0" smtClean="0">
                  <a:solidFill>
                    <a:schemeClr val="bg1"/>
                  </a:solidFill>
                </a:rPr>
                <a:t>Estrategia de Medios</a:t>
              </a:r>
              <a:endParaRPr lang="es-MX" sz="1000" dirty="0">
                <a:solidFill>
                  <a:schemeClr val="bg1"/>
                </a:solidFill>
              </a:endParaRPr>
            </a:p>
          </p:txBody>
        </p:sp>
      </p:grpSp>
    </p:spTree>
    <p:extLst>
      <p:ext uri="{BB962C8B-B14F-4D97-AF65-F5344CB8AC3E}">
        <p14:creationId xmlns:p14="http://schemas.microsoft.com/office/powerpoint/2010/main" val="18424498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upo 21"/>
          <p:cNvGrpSpPr/>
          <p:nvPr/>
        </p:nvGrpSpPr>
        <p:grpSpPr>
          <a:xfrm>
            <a:off x="3175" y="3940175"/>
            <a:ext cx="6812638" cy="1203325"/>
            <a:chOff x="3175" y="3940175"/>
            <a:chExt cx="6812638" cy="1203325"/>
          </a:xfrm>
        </p:grpSpPr>
        <p:sp>
          <p:nvSpPr>
            <p:cNvPr id="23" name="Freeform 5"/>
            <p:cNvSpPr>
              <a:spLocks/>
            </p:cNvSpPr>
            <p:nvPr/>
          </p:nvSpPr>
          <p:spPr bwMode="auto">
            <a:xfrm>
              <a:off x="3175" y="3940175"/>
              <a:ext cx="6618288" cy="1203325"/>
            </a:xfrm>
            <a:custGeom>
              <a:avLst/>
              <a:gdLst>
                <a:gd name="T0" fmla="*/ 18356 w 18356"/>
                <a:gd name="T1" fmla="*/ 0 h 3126"/>
                <a:gd name="T2" fmla="*/ 17275 w 18356"/>
                <a:gd name="T3" fmla="*/ 3126 h 3126"/>
                <a:gd name="T4" fmla="*/ 0 w 18356"/>
                <a:gd name="T5" fmla="*/ 3126 h 3126"/>
                <a:gd name="T6" fmla="*/ 0 w 18356"/>
                <a:gd name="T7" fmla="*/ 0 h 3126"/>
                <a:gd name="T8" fmla="*/ 18356 w 18356"/>
                <a:gd name="T9" fmla="*/ 0 h 3126"/>
              </a:gdLst>
              <a:ahLst/>
              <a:cxnLst>
                <a:cxn ang="0">
                  <a:pos x="T0" y="T1"/>
                </a:cxn>
                <a:cxn ang="0">
                  <a:pos x="T2" y="T3"/>
                </a:cxn>
                <a:cxn ang="0">
                  <a:pos x="T4" y="T5"/>
                </a:cxn>
                <a:cxn ang="0">
                  <a:pos x="T6" y="T7"/>
                </a:cxn>
                <a:cxn ang="0">
                  <a:pos x="T8" y="T9"/>
                </a:cxn>
              </a:cxnLst>
              <a:rect l="0" t="0" r="r" b="b"/>
              <a:pathLst>
                <a:path w="18356" h="3126">
                  <a:moveTo>
                    <a:pt x="18356" y="0"/>
                  </a:moveTo>
                  <a:lnTo>
                    <a:pt x="17275" y="3126"/>
                  </a:lnTo>
                  <a:lnTo>
                    <a:pt x="0" y="3126"/>
                  </a:lnTo>
                  <a:lnTo>
                    <a:pt x="0" y="0"/>
                  </a:lnTo>
                  <a:lnTo>
                    <a:pt x="18356" y="0"/>
                  </a:lnTo>
                  <a:close/>
                </a:path>
              </a:pathLst>
            </a:custGeom>
            <a:solidFill>
              <a:srgbClr val="0B3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a:p>
          </p:txBody>
        </p:sp>
        <p:sp>
          <p:nvSpPr>
            <p:cNvPr id="24" name="Freeform 5"/>
            <p:cNvSpPr>
              <a:spLocks/>
            </p:cNvSpPr>
            <p:nvPr/>
          </p:nvSpPr>
          <p:spPr bwMode="auto">
            <a:xfrm>
              <a:off x="6109375" y="3945276"/>
              <a:ext cx="706438" cy="1198224"/>
            </a:xfrm>
            <a:custGeom>
              <a:avLst/>
              <a:gdLst>
                <a:gd name="T0" fmla="*/ 1151 w 1935"/>
                <a:gd name="T1" fmla="*/ 0 h 3361"/>
                <a:gd name="T2" fmla="*/ 1935 w 1935"/>
                <a:gd name="T3" fmla="*/ 0 h 3361"/>
                <a:gd name="T4" fmla="*/ 784 w 1935"/>
                <a:gd name="T5" fmla="*/ 3361 h 3361"/>
                <a:gd name="T6" fmla="*/ 0 w 1935"/>
                <a:gd name="T7" fmla="*/ 3359 h 3361"/>
                <a:gd name="T8" fmla="*/ 1151 w 1935"/>
                <a:gd name="T9" fmla="*/ 0 h 3361"/>
              </a:gdLst>
              <a:ahLst/>
              <a:cxnLst>
                <a:cxn ang="0">
                  <a:pos x="T0" y="T1"/>
                </a:cxn>
                <a:cxn ang="0">
                  <a:pos x="T2" y="T3"/>
                </a:cxn>
                <a:cxn ang="0">
                  <a:pos x="T4" y="T5"/>
                </a:cxn>
                <a:cxn ang="0">
                  <a:pos x="T6" y="T7"/>
                </a:cxn>
                <a:cxn ang="0">
                  <a:pos x="T8" y="T9"/>
                </a:cxn>
              </a:cxnLst>
              <a:rect l="0" t="0" r="r" b="b"/>
              <a:pathLst>
                <a:path w="1935" h="3361">
                  <a:moveTo>
                    <a:pt x="1151" y="0"/>
                  </a:moveTo>
                  <a:lnTo>
                    <a:pt x="1935" y="0"/>
                  </a:lnTo>
                  <a:lnTo>
                    <a:pt x="784" y="3361"/>
                  </a:lnTo>
                  <a:lnTo>
                    <a:pt x="0" y="3359"/>
                  </a:lnTo>
                  <a:lnTo>
                    <a:pt x="1151" y="0"/>
                  </a:lnTo>
                  <a:close/>
                </a:path>
              </a:pathLst>
            </a:custGeom>
            <a:solidFill>
              <a:srgbClr val="1426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a:p>
          </p:txBody>
        </p:sp>
      </p:grpSp>
      <p:sp>
        <p:nvSpPr>
          <p:cNvPr id="10" name="Rectángulo 9"/>
          <p:cNvSpPr/>
          <p:nvPr/>
        </p:nvSpPr>
        <p:spPr>
          <a:xfrm>
            <a:off x="258743" y="811594"/>
            <a:ext cx="7085032" cy="3031599"/>
          </a:xfrm>
          <a:prstGeom prst="rect">
            <a:avLst/>
          </a:prstGeom>
        </p:spPr>
        <p:txBody>
          <a:bodyPr wrap="square">
            <a:spAutoFit/>
          </a:bodyPr>
          <a:lstStyle/>
          <a:p>
            <a:r>
              <a:rPr lang="es-ES" sz="1200" b="1" dirty="0" smtClean="0">
                <a:latin typeface="Gotham Bold" pitchFamily="50" charset="0"/>
              </a:rPr>
              <a:t>Objetivo:</a:t>
            </a:r>
          </a:p>
          <a:p>
            <a:r>
              <a:rPr lang="es-MX" altLang="es-MX" sz="1200" dirty="0" smtClean="0">
                <a:solidFill>
                  <a:srgbClr val="262626"/>
                </a:solidFill>
                <a:latin typeface="Gotham Book" panose="02000604040000020004" pitchFamily="50" charset="0"/>
              </a:rPr>
              <a:t>Posicionar a </a:t>
            </a:r>
            <a:r>
              <a:rPr lang="es-ES" sz="1200" dirty="0">
                <a:solidFill>
                  <a:srgbClr val="262626"/>
                </a:solidFill>
                <a:latin typeface="Gotham Book" panose="02000604040000020004" pitchFamily="50" charset="0"/>
              </a:rPr>
              <a:t>STENDHAL &amp; MAYPO </a:t>
            </a:r>
            <a:r>
              <a:rPr lang="es-MX" altLang="es-MX" sz="1200" dirty="0" smtClean="0">
                <a:solidFill>
                  <a:srgbClr val="262626"/>
                </a:solidFill>
                <a:latin typeface="Gotham Book" panose="02000604040000020004" pitchFamily="50" charset="0"/>
              </a:rPr>
              <a:t>como opciones confiables de salud y como una fuente de información del sector.</a:t>
            </a:r>
          </a:p>
          <a:p>
            <a:endParaRPr lang="es-MX" altLang="es-MX" sz="1200" dirty="0">
              <a:solidFill>
                <a:srgbClr val="262626"/>
              </a:solidFill>
              <a:latin typeface="Gotham Book" panose="02000604040000020004" pitchFamily="50" charset="0"/>
            </a:endParaRPr>
          </a:p>
          <a:p>
            <a:pPr algn="just" defTabSz="925419" eaLnBrk="0" hangingPunct="0"/>
            <a:r>
              <a:rPr lang="es-ES" sz="1200" b="1" dirty="0" smtClean="0">
                <a:latin typeface="Gotham Bold" pitchFamily="50" charset="0"/>
              </a:rPr>
              <a:t>Táctica:</a:t>
            </a:r>
          </a:p>
          <a:p>
            <a:pPr indent="-228646" defTabSz="685800">
              <a:buClr>
                <a:srgbClr val="FFC000"/>
              </a:buClr>
              <a:buSzPct val="100000"/>
              <a:defRPr/>
            </a:pPr>
            <a:r>
              <a:rPr lang="es-ES" sz="1200" dirty="0" smtClean="0">
                <a:latin typeface="Gotham Book" panose="02000604040000020004" pitchFamily="50" charset="0"/>
              </a:rPr>
              <a:t>Generación y envío de información de valor a medios de comunicación para la publicación de notas.</a:t>
            </a:r>
          </a:p>
          <a:p>
            <a:pPr marL="457154" lvl="1" indent="-228600" defTabSz="685800">
              <a:buClr>
                <a:srgbClr val="FFC000"/>
              </a:buClr>
              <a:buSzPct val="100000"/>
              <a:buFont typeface="+mj-lt"/>
              <a:buAutoNum type="arabicPeriod"/>
              <a:defRPr/>
            </a:pPr>
            <a:endParaRPr lang="es-ES" sz="1200" dirty="0">
              <a:latin typeface="Gotham Book" panose="02000604040000020004" pitchFamily="50" charset="0"/>
            </a:endParaRPr>
          </a:p>
          <a:p>
            <a:pPr marL="457154" lvl="1" indent="-228600" defTabSz="685800">
              <a:lnSpc>
                <a:spcPts val="1900"/>
              </a:lnSpc>
              <a:buSzPct val="100000"/>
              <a:buFont typeface="+mj-lt"/>
              <a:buAutoNum type="arabicPeriod"/>
              <a:defRPr/>
            </a:pPr>
            <a:r>
              <a:rPr lang="es-ES" altLang="es-MX" sz="1200" dirty="0">
                <a:latin typeface="Gotham Book" panose="02000604040000020004" pitchFamily="50" charset="0"/>
              </a:rPr>
              <a:t>Elaboración y envío de contenidos a medios de comunicación.</a:t>
            </a:r>
            <a:endParaRPr lang="es-MX" altLang="es-MX" sz="1200" dirty="0">
              <a:latin typeface="Gotham Book" panose="02000604040000020004" pitchFamily="50" charset="0"/>
            </a:endParaRPr>
          </a:p>
          <a:p>
            <a:pPr marL="457154" lvl="1" indent="-228600" defTabSz="685800">
              <a:lnSpc>
                <a:spcPts val="1900"/>
              </a:lnSpc>
              <a:buSzPct val="100000"/>
              <a:buFont typeface="+mj-lt"/>
              <a:buAutoNum type="arabicPeriod"/>
              <a:defRPr/>
            </a:pPr>
            <a:r>
              <a:rPr lang="es-MX" altLang="es-MX" sz="1200" dirty="0">
                <a:latin typeface="Gotham Book" panose="02000604040000020004" pitchFamily="50" charset="0"/>
              </a:rPr>
              <a:t>Posicionamiento </a:t>
            </a:r>
            <a:r>
              <a:rPr lang="es-MX" altLang="es-MX" sz="1200" dirty="0" smtClean="0">
                <a:latin typeface="Gotham Book" panose="02000604040000020004" pitchFamily="50" charset="0"/>
              </a:rPr>
              <a:t>de los voceros y entrevistas.</a:t>
            </a:r>
            <a:endParaRPr lang="es-ES" altLang="es-MX" sz="1200" dirty="0">
              <a:latin typeface="Gotham Book" panose="02000604040000020004" pitchFamily="50" charset="0"/>
            </a:endParaRPr>
          </a:p>
          <a:p>
            <a:pPr marL="457154" lvl="1" indent="-228600" defTabSz="685800">
              <a:lnSpc>
                <a:spcPts val="1900"/>
              </a:lnSpc>
              <a:buSzPct val="100000"/>
              <a:buFont typeface="+mj-lt"/>
              <a:buAutoNum type="arabicPeriod"/>
              <a:defRPr/>
            </a:pPr>
            <a:r>
              <a:rPr lang="es-MX" altLang="es-MX" sz="1200" dirty="0" smtClean="0">
                <a:latin typeface="Gotham Book" panose="02000604040000020004" pitchFamily="50" charset="0"/>
              </a:rPr>
              <a:t>Casos </a:t>
            </a:r>
            <a:r>
              <a:rPr lang="es-MX" altLang="es-MX" sz="1200" dirty="0">
                <a:latin typeface="Gotham Book" panose="02000604040000020004" pitchFamily="50" charset="0"/>
              </a:rPr>
              <a:t>de éxito.</a:t>
            </a:r>
          </a:p>
          <a:p>
            <a:pPr marL="457154" lvl="1" indent="-228600" defTabSz="685800">
              <a:lnSpc>
                <a:spcPts val="1900"/>
              </a:lnSpc>
              <a:buSzPct val="100000"/>
              <a:buFont typeface="+mj-lt"/>
              <a:buAutoNum type="arabicPeriod"/>
              <a:defRPr/>
            </a:pPr>
            <a:r>
              <a:rPr lang="es-MX" altLang="es-MX" sz="1200" dirty="0">
                <a:latin typeface="Gotham Book" panose="02000604040000020004" pitchFamily="50" charset="0"/>
              </a:rPr>
              <a:t>Análisis de coyunturas para detección de oportunidades en medios.</a:t>
            </a:r>
          </a:p>
          <a:p>
            <a:pPr marL="457154" lvl="1" indent="-228600" defTabSz="685800">
              <a:lnSpc>
                <a:spcPts val="1900"/>
              </a:lnSpc>
              <a:buSzPct val="100000"/>
              <a:buFont typeface="+mj-lt"/>
              <a:buAutoNum type="arabicPeriod"/>
              <a:defRPr/>
            </a:pPr>
            <a:r>
              <a:rPr lang="es-ES" altLang="es-MX" sz="1200" dirty="0">
                <a:latin typeface="Gotham Book" panose="02000604040000020004" pitchFamily="50" charset="0"/>
              </a:rPr>
              <a:t>Redacción y envío de comunicados de prensa.</a:t>
            </a:r>
            <a:endParaRPr lang="es-MX" altLang="es-MX" sz="1200" dirty="0">
              <a:latin typeface="Gotham Book" panose="02000604040000020004" pitchFamily="50" charset="0"/>
            </a:endParaRPr>
          </a:p>
          <a:p>
            <a:pPr marL="457154" lvl="1" indent="-228600" defTabSz="685800">
              <a:lnSpc>
                <a:spcPts val="1900"/>
              </a:lnSpc>
              <a:buSzPct val="100000"/>
              <a:buFont typeface="+mj-lt"/>
              <a:buAutoNum type="arabicPeriod"/>
              <a:defRPr/>
            </a:pPr>
            <a:r>
              <a:rPr lang="es-MX" altLang="es-MX" sz="1200" dirty="0">
                <a:latin typeface="Gotham Book" panose="02000604040000020004" pitchFamily="50" charset="0"/>
              </a:rPr>
              <a:t>Monitoreo de notas y reportes.</a:t>
            </a:r>
          </a:p>
        </p:txBody>
      </p:sp>
      <p:sp>
        <p:nvSpPr>
          <p:cNvPr id="14" name="Rectángulo 13"/>
          <p:cNvSpPr/>
          <p:nvPr/>
        </p:nvSpPr>
        <p:spPr>
          <a:xfrm>
            <a:off x="250825" y="4021118"/>
            <a:ext cx="5858550" cy="1092607"/>
          </a:xfrm>
          <a:prstGeom prst="rect">
            <a:avLst/>
          </a:prstGeom>
        </p:spPr>
        <p:txBody>
          <a:bodyPr wrap="square">
            <a:spAutoFit/>
          </a:bodyPr>
          <a:lstStyle/>
          <a:p>
            <a:pPr algn="just" defTabSz="925419" eaLnBrk="0" hangingPunct="0">
              <a:lnSpc>
                <a:spcPts val="1300"/>
              </a:lnSpc>
              <a:buClr>
                <a:schemeClr val="bg1"/>
              </a:buClr>
            </a:pPr>
            <a:r>
              <a:rPr lang="es-ES" sz="1200" dirty="0" smtClean="0">
                <a:solidFill>
                  <a:schemeClr val="bg1"/>
                </a:solidFill>
                <a:latin typeface="Gotham Bold" pitchFamily="50" charset="0"/>
              </a:rPr>
              <a:t>Métrica:</a:t>
            </a:r>
          </a:p>
          <a:p>
            <a:pPr algn="just" defTabSz="925419" eaLnBrk="0" hangingPunct="0">
              <a:lnSpc>
                <a:spcPts val="1300"/>
              </a:lnSpc>
              <a:buClr>
                <a:schemeClr val="bg1"/>
              </a:buClr>
            </a:pPr>
            <a:endParaRPr lang="es-ES" sz="1200" b="1" dirty="0" smtClean="0">
              <a:solidFill>
                <a:schemeClr val="bg1"/>
              </a:solidFill>
              <a:latin typeface="Gotham Bold" pitchFamily="50" charset="0"/>
            </a:endParaRPr>
          </a:p>
          <a:p>
            <a:pPr marL="171450" lvl="1" indent="-171450">
              <a:lnSpc>
                <a:spcPts val="1300"/>
              </a:lnSpc>
              <a:buClr>
                <a:schemeClr val="bg1"/>
              </a:buClr>
              <a:buSzPct val="100000"/>
              <a:buFont typeface="Arial" panose="020B0604020202020204" pitchFamily="34" charset="0"/>
              <a:buChar char="•"/>
              <a:defRPr/>
            </a:pPr>
            <a:r>
              <a:rPr lang="es-ES_tradnl" sz="1200" dirty="0" smtClean="0">
                <a:solidFill>
                  <a:schemeClr val="bg1"/>
                </a:solidFill>
                <a:latin typeface="Gotham Book" panose="02000604040000020004" pitchFamily="50" charset="0"/>
              </a:rPr>
              <a:t>10 notas mensuales en medios</a:t>
            </a:r>
          </a:p>
          <a:p>
            <a:pPr marL="628650" lvl="2" indent="-171450">
              <a:lnSpc>
                <a:spcPts val="1300"/>
              </a:lnSpc>
              <a:buClr>
                <a:schemeClr val="bg1"/>
              </a:buClr>
              <a:buSzPct val="100000"/>
              <a:buFont typeface="Arial" panose="020B0604020202020204" pitchFamily="34" charset="0"/>
              <a:buChar char="•"/>
              <a:defRPr/>
            </a:pPr>
            <a:r>
              <a:rPr lang="es-ES_tradnl" sz="1200" dirty="0" smtClean="0">
                <a:solidFill>
                  <a:schemeClr val="bg1"/>
                </a:solidFill>
                <a:latin typeface="Gotham Book" panose="02000604040000020004" pitchFamily="50" charset="0"/>
              </a:rPr>
              <a:t>Prensa escrita</a:t>
            </a:r>
          </a:p>
          <a:p>
            <a:pPr marL="628650" lvl="2" indent="-171450">
              <a:lnSpc>
                <a:spcPts val="1300"/>
              </a:lnSpc>
              <a:buClr>
                <a:schemeClr val="bg1"/>
              </a:buClr>
              <a:buSzPct val="100000"/>
              <a:buFont typeface="Arial" panose="020B0604020202020204" pitchFamily="34" charset="0"/>
              <a:buChar char="•"/>
              <a:defRPr/>
            </a:pPr>
            <a:r>
              <a:rPr lang="es-ES_tradnl" sz="1200" dirty="0" smtClean="0">
                <a:solidFill>
                  <a:schemeClr val="bg1"/>
                </a:solidFill>
                <a:latin typeface="Gotham Book" panose="02000604040000020004" pitchFamily="50" charset="0"/>
              </a:rPr>
              <a:t>Digital</a:t>
            </a:r>
          </a:p>
          <a:p>
            <a:pPr marL="628650" lvl="2" indent="-171450">
              <a:lnSpc>
                <a:spcPts val="1300"/>
              </a:lnSpc>
              <a:buClr>
                <a:schemeClr val="bg1"/>
              </a:buClr>
              <a:buSzPct val="100000"/>
              <a:buFont typeface="Arial" panose="020B0604020202020204" pitchFamily="34" charset="0"/>
              <a:buChar char="•"/>
              <a:defRPr/>
            </a:pPr>
            <a:r>
              <a:rPr lang="es-ES_tradnl" sz="1200" dirty="0">
                <a:solidFill>
                  <a:schemeClr val="bg1"/>
                </a:solidFill>
                <a:latin typeface="Gotham Book" panose="02000604040000020004" pitchFamily="50" charset="0"/>
              </a:rPr>
              <a:t>Multimedia (TV-Radio</a:t>
            </a:r>
            <a:r>
              <a:rPr lang="es-ES_tradnl" sz="1200" dirty="0" smtClean="0">
                <a:solidFill>
                  <a:schemeClr val="bg1"/>
                </a:solidFill>
                <a:latin typeface="Gotham Book" panose="02000604040000020004" pitchFamily="50" charset="0"/>
              </a:rPr>
              <a:t>)</a:t>
            </a:r>
            <a:endParaRPr lang="es-ES_tradnl" sz="1200" dirty="0">
              <a:solidFill>
                <a:schemeClr val="bg1"/>
              </a:solidFill>
              <a:latin typeface="Gotham Book" panose="02000604040000020004" pitchFamily="50" charset="0"/>
            </a:endParaRPr>
          </a:p>
        </p:txBody>
      </p:sp>
      <p:sp>
        <p:nvSpPr>
          <p:cNvPr id="15" name="Título 4"/>
          <p:cNvSpPr txBox="1">
            <a:spLocks/>
          </p:cNvSpPr>
          <p:nvPr/>
        </p:nvSpPr>
        <p:spPr>
          <a:xfrm>
            <a:off x="258743" y="168871"/>
            <a:ext cx="7973546" cy="474568"/>
          </a:xfrm>
          <a:prstGeom prst="rect">
            <a:avLst/>
          </a:prstGeom>
        </p:spPr>
        <p:txBody>
          <a:bodyPr vert="horz" lIns="128583" tIns="64291" rIns="128583" bIns="64291" rtlCol="0" anchor="ctr">
            <a:noAutofit/>
          </a:bodyPr>
          <a:lstStyle>
            <a:lvl1pPr algn="l" defTabSz="362798" rtl="0" eaLnBrk="1" latinLnBrk="0" hangingPunct="1">
              <a:lnSpc>
                <a:spcPct val="80000"/>
              </a:lnSpc>
              <a:spcBef>
                <a:spcPct val="0"/>
              </a:spcBef>
              <a:buNone/>
              <a:defRPr sz="2822" kern="1200">
                <a:solidFill>
                  <a:schemeClr val="bg1"/>
                </a:solidFill>
                <a:latin typeface="Gotham Thin"/>
                <a:ea typeface="+mj-ea"/>
                <a:cs typeface="Gotham Thin"/>
              </a:defRPr>
            </a:lvl1pPr>
          </a:lstStyle>
          <a:p>
            <a:pPr marL="12700">
              <a:lnSpc>
                <a:spcPct val="100000"/>
              </a:lnSpc>
              <a:defRPr/>
            </a:pPr>
            <a:r>
              <a:rPr lang="es-MX" sz="2250" dirty="0" smtClean="0">
                <a:latin typeface="Gotham Book" panose="02000604040000020004" pitchFamily="50" charset="0"/>
              </a:rPr>
              <a:t>2) PRESENCIA EDITORIAL</a:t>
            </a:r>
            <a:endParaRPr lang="es-MX" sz="2250" dirty="0">
              <a:latin typeface="Gotham Book" panose="02000604040000020004" pitchFamily="50" charset="0"/>
            </a:endParaRPr>
          </a:p>
        </p:txBody>
      </p:sp>
      <p:grpSp>
        <p:nvGrpSpPr>
          <p:cNvPr id="17" name="Grupo 16"/>
          <p:cNvGrpSpPr/>
          <p:nvPr/>
        </p:nvGrpSpPr>
        <p:grpSpPr>
          <a:xfrm>
            <a:off x="8059470" y="-10466"/>
            <a:ext cx="1041998" cy="1435394"/>
            <a:chOff x="8059470" y="-10466"/>
            <a:chExt cx="1041998" cy="1435394"/>
          </a:xfrm>
        </p:grpSpPr>
        <p:sp>
          <p:nvSpPr>
            <p:cNvPr id="18" name="Pentágono 17"/>
            <p:cNvSpPr/>
            <p:nvPr/>
          </p:nvSpPr>
          <p:spPr>
            <a:xfrm rot="5400000">
              <a:off x="7868087" y="223449"/>
              <a:ext cx="1435394" cy="967563"/>
            </a:xfrm>
            <a:prstGeom prst="homePlate">
              <a:avLst/>
            </a:prstGeom>
            <a:solidFill>
              <a:srgbClr val="14263B"/>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dirty="0"/>
            </a:p>
          </p:txBody>
        </p:sp>
        <p:sp>
          <p:nvSpPr>
            <p:cNvPr id="19" name="CuadroTexto 18"/>
            <p:cNvSpPr txBox="1"/>
            <p:nvPr/>
          </p:nvSpPr>
          <p:spPr>
            <a:xfrm>
              <a:off x="8059470" y="366050"/>
              <a:ext cx="1041998" cy="400110"/>
            </a:xfrm>
            <a:prstGeom prst="rect">
              <a:avLst/>
            </a:prstGeom>
            <a:noFill/>
          </p:spPr>
          <p:txBody>
            <a:bodyPr wrap="square" rtlCol="0">
              <a:spAutoFit/>
            </a:bodyPr>
            <a:lstStyle/>
            <a:p>
              <a:pPr algn="ctr"/>
              <a:r>
                <a:rPr lang="es-MX" sz="1000" dirty="0" smtClean="0">
                  <a:solidFill>
                    <a:schemeClr val="bg1"/>
                  </a:solidFill>
                </a:rPr>
                <a:t>Estrategia de Medios</a:t>
              </a:r>
              <a:endParaRPr lang="es-MX" sz="1000" dirty="0">
                <a:solidFill>
                  <a:schemeClr val="bg1"/>
                </a:solidFill>
              </a:endParaRPr>
            </a:p>
          </p:txBody>
        </p:sp>
      </p:grpSp>
    </p:spTree>
    <p:extLst>
      <p:ext uri="{BB962C8B-B14F-4D97-AF65-F5344CB8AC3E}">
        <p14:creationId xmlns:p14="http://schemas.microsoft.com/office/powerpoint/2010/main" val="22968705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upo 21"/>
          <p:cNvGrpSpPr/>
          <p:nvPr/>
        </p:nvGrpSpPr>
        <p:grpSpPr>
          <a:xfrm>
            <a:off x="3175" y="3940175"/>
            <a:ext cx="6812638" cy="1203325"/>
            <a:chOff x="3175" y="3940175"/>
            <a:chExt cx="6812638" cy="1203325"/>
          </a:xfrm>
        </p:grpSpPr>
        <p:sp>
          <p:nvSpPr>
            <p:cNvPr id="23" name="Freeform 5"/>
            <p:cNvSpPr>
              <a:spLocks/>
            </p:cNvSpPr>
            <p:nvPr/>
          </p:nvSpPr>
          <p:spPr bwMode="auto">
            <a:xfrm>
              <a:off x="3175" y="3940175"/>
              <a:ext cx="6618288" cy="1203325"/>
            </a:xfrm>
            <a:custGeom>
              <a:avLst/>
              <a:gdLst>
                <a:gd name="T0" fmla="*/ 18356 w 18356"/>
                <a:gd name="T1" fmla="*/ 0 h 3126"/>
                <a:gd name="T2" fmla="*/ 17275 w 18356"/>
                <a:gd name="T3" fmla="*/ 3126 h 3126"/>
                <a:gd name="T4" fmla="*/ 0 w 18356"/>
                <a:gd name="T5" fmla="*/ 3126 h 3126"/>
                <a:gd name="T6" fmla="*/ 0 w 18356"/>
                <a:gd name="T7" fmla="*/ 0 h 3126"/>
                <a:gd name="T8" fmla="*/ 18356 w 18356"/>
                <a:gd name="T9" fmla="*/ 0 h 3126"/>
              </a:gdLst>
              <a:ahLst/>
              <a:cxnLst>
                <a:cxn ang="0">
                  <a:pos x="T0" y="T1"/>
                </a:cxn>
                <a:cxn ang="0">
                  <a:pos x="T2" y="T3"/>
                </a:cxn>
                <a:cxn ang="0">
                  <a:pos x="T4" y="T5"/>
                </a:cxn>
                <a:cxn ang="0">
                  <a:pos x="T6" y="T7"/>
                </a:cxn>
                <a:cxn ang="0">
                  <a:pos x="T8" y="T9"/>
                </a:cxn>
              </a:cxnLst>
              <a:rect l="0" t="0" r="r" b="b"/>
              <a:pathLst>
                <a:path w="18356" h="3126">
                  <a:moveTo>
                    <a:pt x="18356" y="0"/>
                  </a:moveTo>
                  <a:lnTo>
                    <a:pt x="17275" y="3126"/>
                  </a:lnTo>
                  <a:lnTo>
                    <a:pt x="0" y="3126"/>
                  </a:lnTo>
                  <a:lnTo>
                    <a:pt x="0" y="0"/>
                  </a:lnTo>
                  <a:lnTo>
                    <a:pt x="18356" y="0"/>
                  </a:lnTo>
                  <a:close/>
                </a:path>
              </a:pathLst>
            </a:custGeom>
            <a:solidFill>
              <a:srgbClr val="0B3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a:p>
          </p:txBody>
        </p:sp>
        <p:sp>
          <p:nvSpPr>
            <p:cNvPr id="24" name="Freeform 5"/>
            <p:cNvSpPr>
              <a:spLocks/>
            </p:cNvSpPr>
            <p:nvPr/>
          </p:nvSpPr>
          <p:spPr bwMode="auto">
            <a:xfrm>
              <a:off x="6109375" y="3945276"/>
              <a:ext cx="706438" cy="1198224"/>
            </a:xfrm>
            <a:custGeom>
              <a:avLst/>
              <a:gdLst>
                <a:gd name="T0" fmla="*/ 1151 w 1935"/>
                <a:gd name="T1" fmla="*/ 0 h 3361"/>
                <a:gd name="T2" fmla="*/ 1935 w 1935"/>
                <a:gd name="T3" fmla="*/ 0 h 3361"/>
                <a:gd name="T4" fmla="*/ 784 w 1935"/>
                <a:gd name="T5" fmla="*/ 3361 h 3361"/>
                <a:gd name="T6" fmla="*/ 0 w 1935"/>
                <a:gd name="T7" fmla="*/ 3359 h 3361"/>
                <a:gd name="T8" fmla="*/ 1151 w 1935"/>
                <a:gd name="T9" fmla="*/ 0 h 3361"/>
              </a:gdLst>
              <a:ahLst/>
              <a:cxnLst>
                <a:cxn ang="0">
                  <a:pos x="T0" y="T1"/>
                </a:cxn>
                <a:cxn ang="0">
                  <a:pos x="T2" y="T3"/>
                </a:cxn>
                <a:cxn ang="0">
                  <a:pos x="T4" y="T5"/>
                </a:cxn>
                <a:cxn ang="0">
                  <a:pos x="T6" y="T7"/>
                </a:cxn>
                <a:cxn ang="0">
                  <a:pos x="T8" y="T9"/>
                </a:cxn>
              </a:cxnLst>
              <a:rect l="0" t="0" r="r" b="b"/>
              <a:pathLst>
                <a:path w="1935" h="3361">
                  <a:moveTo>
                    <a:pt x="1151" y="0"/>
                  </a:moveTo>
                  <a:lnTo>
                    <a:pt x="1935" y="0"/>
                  </a:lnTo>
                  <a:lnTo>
                    <a:pt x="784" y="3361"/>
                  </a:lnTo>
                  <a:lnTo>
                    <a:pt x="0" y="3359"/>
                  </a:lnTo>
                  <a:lnTo>
                    <a:pt x="1151" y="0"/>
                  </a:lnTo>
                  <a:close/>
                </a:path>
              </a:pathLst>
            </a:custGeom>
            <a:solidFill>
              <a:srgbClr val="1426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a:p>
          </p:txBody>
        </p:sp>
      </p:grpSp>
      <p:sp>
        <p:nvSpPr>
          <p:cNvPr id="10" name="Rectángulo 9"/>
          <p:cNvSpPr/>
          <p:nvPr/>
        </p:nvSpPr>
        <p:spPr>
          <a:xfrm>
            <a:off x="258742" y="833366"/>
            <a:ext cx="6893171" cy="3016210"/>
          </a:xfrm>
          <a:prstGeom prst="rect">
            <a:avLst/>
          </a:prstGeom>
        </p:spPr>
        <p:txBody>
          <a:bodyPr wrap="square">
            <a:spAutoFit/>
          </a:bodyPr>
          <a:lstStyle/>
          <a:p>
            <a:pPr>
              <a:lnSpc>
                <a:spcPts val="1200"/>
              </a:lnSpc>
            </a:pPr>
            <a:r>
              <a:rPr lang="es-ES" sz="1200" b="1" dirty="0" smtClean="0">
                <a:latin typeface="Gotham Bold" pitchFamily="50" charset="0"/>
              </a:rPr>
              <a:t>Objetivo:</a:t>
            </a:r>
          </a:p>
          <a:p>
            <a:pPr>
              <a:lnSpc>
                <a:spcPts val="1200"/>
              </a:lnSpc>
            </a:pPr>
            <a:r>
              <a:rPr lang="es-MX" altLang="es-MX" sz="1200" dirty="0" smtClean="0">
                <a:solidFill>
                  <a:srgbClr val="262626"/>
                </a:solidFill>
                <a:latin typeface="Gotham Book" panose="02000604040000020004" pitchFamily="50" charset="0"/>
              </a:rPr>
              <a:t>Crear un relacionamiento poderoso de la marca y sus líderes con medios de comunicación clave para reforzar el posicionamiento de </a:t>
            </a:r>
            <a:r>
              <a:rPr lang="es-ES" sz="1200" dirty="0">
                <a:solidFill>
                  <a:srgbClr val="262626"/>
                </a:solidFill>
                <a:latin typeface="Gotham Book" panose="02000604040000020004" pitchFamily="50" charset="0"/>
              </a:rPr>
              <a:t>STENDHAL &amp; </a:t>
            </a:r>
            <a:r>
              <a:rPr lang="es-ES" sz="1200" dirty="0" smtClean="0">
                <a:solidFill>
                  <a:srgbClr val="262626"/>
                </a:solidFill>
                <a:latin typeface="Gotham Book" panose="02000604040000020004" pitchFamily="50" charset="0"/>
              </a:rPr>
              <a:t>MAYPO</a:t>
            </a:r>
            <a:r>
              <a:rPr lang="es-MX" altLang="es-MX" sz="1200" dirty="0" smtClean="0">
                <a:solidFill>
                  <a:srgbClr val="262626"/>
                </a:solidFill>
                <a:latin typeface="Gotham Book" panose="02000604040000020004" pitchFamily="50" charset="0"/>
              </a:rPr>
              <a:t>.</a:t>
            </a:r>
          </a:p>
          <a:p>
            <a:pPr>
              <a:lnSpc>
                <a:spcPts val="1200"/>
              </a:lnSpc>
            </a:pPr>
            <a:endParaRPr lang="es-MX" altLang="es-MX" sz="1200" dirty="0">
              <a:solidFill>
                <a:srgbClr val="262626"/>
              </a:solidFill>
              <a:latin typeface="Gotham Book" panose="02000604040000020004" pitchFamily="50" charset="0"/>
            </a:endParaRPr>
          </a:p>
          <a:p>
            <a:pPr algn="just" defTabSz="925419" eaLnBrk="0" hangingPunct="0">
              <a:lnSpc>
                <a:spcPts val="1200"/>
              </a:lnSpc>
            </a:pPr>
            <a:r>
              <a:rPr lang="es-ES" sz="1200" b="1" dirty="0" smtClean="0">
                <a:latin typeface="Gotham Bold" pitchFamily="50" charset="0"/>
              </a:rPr>
              <a:t>Táctica:</a:t>
            </a:r>
          </a:p>
          <a:p>
            <a:pPr>
              <a:lnSpc>
                <a:spcPts val="1200"/>
              </a:lnSpc>
            </a:pPr>
            <a:r>
              <a:rPr lang="es-ES" altLang="es-MX" sz="1200" dirty="0" smtClean="0">
                <a:solidFill>
                  <a:srgbClr val="262626"/>
                </a:solidFill>
                <a:latin typeface="Gotham Book" panose="02000604040000020004" pitchFamily="50" charset="0"/>
              </a:rPr>
              <a:t>Conformar un grupo de líderes de opinión que se conviertan en voceros multiplicadores de los mensajes de ambos laboratorios.</a:t>
            </a:r>
          </a:p>
          <a:p>
            <a:pPr marL="457154" lvl="1" indent="-228600" defTabSz="685800">
              <a:lnSpc>
                <a:spcPts val="1200"/>
              </a:lnSpc>
              <a:buSzPct val="100000"/>
              <a:buFont typeface="+mj-lt"/>
              <a:buAutoNum type="arabicPeriod"/>
              <a:defRPr/>
            </a:pPr>
            <a:endParaRPr lang="es-MX" altLang="es-MX" sz="1200" dirty="0" smtClean="0">
              <a:latin typeface="Gotham Book" panose="02000604040000020004" pitchFamily="50" charset="0"/>
            </a:endParaRPr>
          </a:p>
          <a:p>
            <a:pPr marL="457154" lvl="1" indent="-228600" defTabSz="685800">
              <a:lnSpc>
                <a:spcPts val="1200"/>
              </a:lnSpc>
              <a:buSzPct val="100000"/>
              <a:buFont typeface="+mj-lt"/>
              <a:buAutoNum type="arabicPeriod"/>
              <a:defRPr/>
            </a:pPr>
            <a:r>
              <a:rPr lang="es-ES" altLang="es-MX" sz="1200" dirty="0" smtClean="0">
                <a:latin typeface="Gotham Book" panose="02000604040000020004" pitchFamily="50" charset="0"/>
              </a:rPr>
              <a:t>Convocatoria de columnistas y editores de las fuentes de negocios, salud, interés general, responsabilidad social y especializados.</a:t>
            </a:r>
          </a:p>
          <a:p>
            <a:pPr marL="457154" lvl="1" indent="-228600" defTabSz="685800">
              <a:lnSpc>
                <a:spcPts val="1200"/>
              </a:lnSpc>
              <a:buSzPct val="100000"/>
              <a:buFont typeface="+mj-lt"/>
              <a:buAutoNum type="arabicPeriod"/>
              <a:defRPr/>
            </a:pPr>
            <a:endParaRPr lang="es-ES" altLang="es-MX" sz="1200" dirty="0" smtClean="0">
              <a:latin typeface="Gotham Book" panose="02000604040000020004" pitchFamily="50" charset="0"/>
            </a:endParaRPr>
          </a:p>
          <a:p>
            <a:pPr marL="457154" lvl="1" indent="-228600" defTabSz="685800">
              <a:lnSpc>
                <a:spcPts val="1200"/>
              </a:lnSpc>
              <a:buSzPct val="100000"/>
              <a:buFont typeface="+mj-lt"/>
              <a:buAutoNum type="arabicPeriod"/>
              <a:defRPr/>
            </a:pPr>
            <a:r>
              <a:rPr lang="es-ES" sz="1200" dirty="0" smtClean="0">
                <a:latin typeface="Gotham Book" panose="02000604040000020004" pitchFamily="50" charset="0"/>
                <a:sym typeface="Gotham Book"/>
              </a:rPr>
              <a:t>Formato </a:t>
            </a:r>
            <a:r>
              <a:rPr lang="es-ES" sz="1200" dirty="0" err="1" smtClean="0">
                <a:latin typeface="Gotham Book" panose="02000604040000020004" pitchFamily="50" charset="0"/>
                <a:sym typeface="Gotham Book"/>
              </a:rPr>
              <a:t>streaming</a:t>
            </a:r>
            <a:r>
              <a:rPr lang="es-ES" sz="1200" dirty="0" smtClean="0">
                <a:latin typeface="Gotham Book" panose="02000604040000020004" pitchFamily="50" charset="0"/>
                <a:sym typeface="Gotham Book"/>
              </a:rPr>
              <a:t>, para presentación periódica de información de ambas empresas, tendencias, negocio, entre otros aspectos.</a:t>
            </a:r>
          </a:p>
          <a:p>
            <a:pPr marL="457154" lvl="1" indent="-228600" defTabSz="685800">
              <a:lnSpc>
                <a:spcPts val="1200"/>
              </a:lnSpc>
              <a:buSzPct val="100000"/>
              <a:buFont typeface="+mj-lt"/>
              <a:buAutoNum type="arabicPeriod"/>
              <a:defRPr/>
            </a:pPr>
            <a:endParaRPr lang="es-ES" sz="1200" dirty="0" smtClean="0">
              <a:latin typeface="Gotham Book" panose="02000604040000020004" pitchFamily="50" charset="0"/>
              <a:sym typeface="Gotham Book"/>
            </a:endParaRPr>
          </a:p>
          <a:p>
            <a:pPr marL="457154" lvl="1" indent="-228600" defTabSz="685800">
              <a:lnSpc>
                <a:spcPts val="1200"/>
              </a:lnSpc>
              <a:buSzPct val="100000"/>
              <a:buFont typeface="+mj-lt"/>
              <a:buAutoNum type="arabicPeriod"/>
              <a:defRPr/>
            </a:pPr>
            <a:r>
              <a:rPr lang="es-ES" sz="1200" dirty="0" smtClean="0">
                <a:latin typeface="Gotham Book" panose="02000604040000020004" pitchFamily="50" charset="0"/>
                <a:sym typeface="Gotham Book"/>
              </a:rPr>
              <a:t>Elaboración de mensajes clave e infografías sobre temas a presentar.</a:t>
            </a:r>
          </a:p>
          <a:p>
            <a:pPr marL="457154" lvl="1" indent="-228600" defTabSz="685800">
              <a:lnSpc>
                <a:spcPts val="1200"/>
              </a:lnSpc>
              <a:buSzPct val="100000"/>
              <a:buFont typeface="+mj-lt"/>
              <a:buAutoNum type="arabicPeriod"/>
              <a:defRPr/>
            </a:pPr>
            <a:endParaRPr lang="es-ES" sz="1200" dirty="0" smtClean="0">
              <a:latin typeface="Gotham Book" panose="02000604040000020004" pitchFamily="50" charset="0"/>
              <a:sym typeface="Gotham Book"/>
            </a:endParaRPr>
          </a:p>
          <a:p>
            <a:pPr marL="457154" lvl="1" indent="-228600" defTabSz="685800">
              <a:lnSpc>
                <a:spcPts val="1200"/>
              </a:lnSpc>
              <a:buSzPct val="100000"/>
              <a:buFont typeface="+mj-lt"/>
              <a:buAutoNum type="arabicPeriod"/>
              <a:defRPr/>
            </a:pPr>
            <a:r>
              <a:rPr lang="es-ES" sz="1200" dirty="0" smtClean="0">
                <a:latin typeface="Gotham Book" panose="02000604040000020004" pitchFamily="50" charset="0"/>
                <a:sym typeface="Gotham Book"/>
              </a:rPr>
              <a:t>Seguimiento a solicitudes y publicaciones.</a:t>
            </a:r>
          </a:p>
          <a:p>
            <a:pPr marL="457154" lvl="1" indent="-228600" defTabSz="685800">
              <a:lnSpc>
                <a:spcPts val="1200"/>
              </a:lnSpc>
              <a:buSzPct val="100000"/>
              <a:buFont typeface="+mj-lt"/>
              <a:buAutoNum type="arabicPeriod"/>
              <a:defRPr/>
            </a:pPr>
            <a:endParaRPr lang="es-ES" sz="1200" dirty="0" smtClean="0">
              <a:latin typeface="Gotham Book" panose="02000604040000020004" pitchFamily="50" charset="0"/>
              <a:sym typeface="Gotham Book"/>
            </a:endParaRPr>
          </a:p>
          <a:p>
            <a:pPr marL="457154" lvl="1" indent="-228600" defTabSz="685800">
              <a:lnSpc>
                <a:spcPts val="1200"/>
              </a:lnSpc>
              <a:buSzPct val="100000"/>
              <a:buFont typeface="+mj-lt"/>
              <a:buAutoNum type="arabicPeriod"/>
              <a:defRPr/>
            </a:pPr>
            <a:r>
              <a:rPr lang="es-ES" sz="1200" dirty="0" smtClean="0">
                <a:latin typeface="Gotham Book" panose="02000604040000020004" pitchFamily="50" charset="0"/>
                <a:sym typeface="Gotham Book"/>
              </a:rPr>
              <a:t>Envío constante de información a los miembros del Consejo.</a:t>
            </a:r>
            <a:endParaRPr lang="es-ES" sz="1200" dirty="0">
              <a:latin typeface="Gotham Book" panose="02000604040000020004" pitchFamily="50" charset="0"/>
              <a:sym typeface="Gotham Book"/>
            </a:endParaRPr>
          </a:p>
        </p:txBody>
      </p:sp>
      <p:sp>
        <p:nvSpPr>
          <p:cNvPr id="11" name="Rectángulo 10"/>
          <p:cNvSpPr/>
          <p:nvPr/>
        </p:nvSpPr>
        <p:spPr>
          <a:xfrm>
            <a:off x="250825" y="4245602"/>
            <a:ext cx="5858550" cy="592470"/>
          </a:xfrm>
          <a:prstGeom prst="rect">
            <a:avLst/>
          </a:prstGeom>
        </p:spPr>
        <p:txBody>
          <a:bodyPr wrap="square">
            <a:spAutoFit/>
          </a:bodyPr>
          <a:lstStyle/>
          <a:p>
            <a:pPr algn="just" defTabSz="925419" eaLnBrk="0" hangingPunct="0">
              <a:lnSpc>
                <a:spcPts val="1300"/>
              </a:lnSpc>
              <a:buClr>
                <a:schemeClr val="bg1"/>
              </a:buClr>
            </a:pPr>
            <a:r>
              <a:rPr lang="es-ES" sz="1200" dirty="0" smtClean="0">
                <a:solidFill>
                  <a:schemeClr val="bg1"/>
                </a:solidFill>
                <a:latin typeface="Gotham Bold" pitchFamily="50" charset="0"/>
              </a:rPr>
              <a:t>Métrica:</a:t>
            </a:r>
            <a:endParaRPr lang="es-ES" sz="1200" b="1" dirty="0" smtClean="0">
              <a:solidFill>
                <a:schemeClr val="bg1"/>
              </a:solidFill>
              <a:latin typeface="Gotham Bold" pitchFamily="50" charset="0"/>
            </a:endParaRPr>
          </a:p>
          <a:p>
            <a:pPr marL="171450" lvl="1" indent="-171450">
              <a:lnSpc>
                <a:spcPts val="1300"/>
              </a:lnSpc>
              <a:buClr>
                <a:schemeClr val="bg1"/>
              </a:buClr>
              <a:buSzPct val="100000"/>
              <a:buFont typeface="Arial" panose="020B0604020202020204" pitchFamily="34" charset="0"/>
              <a:buChar char="•"/>
              <a:defRPr/>
            </a:pPr>
            <a:r>
              <a:rPr lang="es-ES_tradnl" sz="1200" dirty="0" smtClean="0">
                <a:solidFill>
                  <a:schemeClr val="bg1"/>
                </a:solidFill>
                <a:latin typeface="Gotham Book" panose="02000604040000020004" pitchFamily="50" charset="0"/>
              </a:rPr>
              <a:t>2 consejos de periodistas anuales por laboratorio</a:t>
            </a:r>
          </a:p>
          <a:p>
            <a:pPr marL="171450" lvl="1" indent="-171450">
              <a:lnSpc>
                <a:spcPts val="1300"/>
              </a:lnSpc>
              <a:buClr>
                <a:schemeClr val="bg1"/>
              </a:buClr>
              <a:buSzPct val="100000"/>
              <a:buFont typeface="Arial" panose="020B0604020202020204" pitchFamily="34" charset="0"/>
              <a:buChar char="•"/>
              <a:defRPr/>
            </a:pPr>
            <a:r>
              <a:rPr lang="es-ES_tradnl" sz="1200" dirty="0" smtClean="0">
                <a:solidFill>
                  <a:schemeClr val="bg1"/>
                </a:solidFill>
                <a:latin typeface="Gotham Book" panose="02000604040000020004" pitchFamily="50" charset="0"/>
              </a:rPr>
              <a:t>De 6 a 8 periodistas convocados</a:t>
            </a:r>
            <a:endParaRPr lang="es-ES" sz="1200" dirty="0">
              <a:solidFill>
                <a:schemeClr val="bg1"/>
              </a:solidFill>
              <a:latin typeface="Gotham Book" panose="02000604040000020004" pitchFamily="50" charset="0"/>
            </a:endParaRPr>
          </a:p>
        </p:txBody>
      </p:sp>
      <p:sp>
        <p:nvSpPr>
          <p:cNvPr id="12" name="Título 4"/>
          <p:cNvSpPr txBox="1">
            <a:spLocks/>
          </p:cNvSpPr>
          <p:nvPr/>
        </p:nvSpPr>
        <p:spPr>
          <a:xfrm>
            <a:off x="258743" y="168871"/>
            <a:ext cx="7973546" cy="474568"/>
          </a:xfrm>
          <a:prstGeom prst="rect">
            <a:avLst/>
          </a:prstGeom>
        </p:spPr>
        <p:txBody>
          <a:bodyPr vert="horz" lIns="128583" tIns="64291" rIns="128583" bIns="64291" rtlCol="0" anchor="ctr">
            <a:noAutofit/>
          </a:bodyPr>
          <a:lstStyle>
            <a:lvl1pPr algn="l" defTabSz="362798" rtl="0" eaLnBrk="1" latinLnBrk="0" hangingPunct="1">
              <a:lnSpc>
                <a:spcPct val="80000"/>
              </a:lnSpc>
              <a:spcBef>
                <a:spcPct val="0"/>
              </a:spcBef>
              <a:buNone/>
              <a:defRPr sz="2822" kern="1200">
                <a:solidFill>
                  <a:schemeClr val="bg1"/>
                </a:solidFill>
                <a:latin typeface="Gotham Thin"/>
                <a:ea typeface="+mj-ea"/>
                <a:cs typeface="Gotham Thin"/>
              </a:defRPr>
            </a:lvl1pPr>
          </a:lstStyle>
          <a:p>
            <a:pPr marL="12700">
              <a:lnSpc>
                <a:spcPct val="100000"/>
              </a:lnSpc>
              <a:defRPr/>
            </a:pPr>
            <a:r>
              <a:rPr lang="es-MX" sz="2250" dirty="0" smtClean="0">
                <a:latin typeface="Gotham Book" panose="02000604040000020004" pitchFamily="50" charset="0"/>
              </a:rPr>
              <a:t>3) CONSEJO DE PERIODISTAS</a:t>
            </a:r>
            <a:endParaRPr lang="es-MX" sz="2250" dirty="0">
              <a:latin typeface="Gotham Book" panose="02000604040000020004" pitchFamily="50" charset="0"/>
            </a:endParaRPr>
          </a:p>
        </p:txBody>
      </p:sp>
      <p:grpSp>
        <p:nvGrpSpPr>
          <p:cNvPr id="3" name="Grupo 2"/>
          <p:cNvGrpSpPr/>
          <p:nvPr/>
        </p:nvGrpSpPr>
        <p:grpSpPr>
          <a:xfrm>
            <a:off x="7200899" y="-1"/>
            <a:ext cx="1943101" cy="5143501"/>
            <a:chOff x="7137399" y="195263"/>
            <a:chExt cx="1728537" cy="4924014"/>
          </a:xfrm>
        </p:grpSpPr>
        <p:pic>
          <p:nvPicPr>
            <p:cNvPr id="9" name="Picture 2" descr="La imagen puede contener: 8 personas, personas sonriendo, personas sentadas e interio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7137399" y="2687042"/>
              <a:ext cx="1725404" cy="1130164"/>
            </a:xfrm>
            <a:prstGeom prst="rect">
              <a:avLst/>
            </a:prstGeom>
            <a:noFill/>
            <a:ln w="25400" cap="flat">
              <a:noFill/>
              <a:prstDash val="solid"/>
              <a:round/>
            </a:ln>
            <a:effectLst/>
            <a:sp3d/>
            <a:extLst>
              <a:ext uri="{909E8E84-426E-40dd-AFC4-6F175D3DCCD1}">
                <a14:hiddenFill xmlns:a14="http://schemas.microsoft.com/office/drawing/2010/main" xmlns="">
                  <a:solidFill>
                    <a:srgbClr val="FFFFFF"/>
                  </a:solidFill>
                </a14:hiddenFill>
              </a:ext>
            </a:extLst>
          </p:spPr>
        </p:pic>
        <p:pic>
          <p:nvPicPr>
            <p:cNvPr id="13" name="Picture 4" descr="La imagen puede contener: 2 personas, personas sentadas, tabla e interio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137399" y="3893096"/>
              <a:ext cx="1728537" cy="1226181"/>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Imagen 13"/>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140532" y="195263"/>
              <a:ext cx="1725404" cy="1130164"/>
            </a:xfrm>
            <a:prstGeom prst="rect">
              <a:avLst/>
            </a:prstGeom>
          </p:spPr>
        </p:pic>
        <p:pic>
          <p:nvPicPr>
            <p:cNvPr id="15" name="Picture 2" descr="La imagen puede contener: una o varias personas, personas sentadas e interio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7140532" y="1384999"/>
              <a:ext cx="1725404" cy="1242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upo 18"/>
          <p:cNvGrpSpPr/>
          <p:nvPr/>
        </p:nvGrpSpPr>
        <p:grpSpPr>
          <a:xfrm>
            <a:off x="8059470" y="-10466"/>
            <a:ext cx="1041998" cy="1435394"/>
            <a:chOff x="8059470" y="-10466"/>
            <a:chExt cx="1041998" cy="1435394"/>
          </a:xfrm>
        </p:grpSpPr>
        <p:sp>
          <p:nvSpPr>
            <p:cNvPr id="20" name="Pentágono 19"/>
            <p:cNvSpPr/>
            <p:nvPr/>
          </p:nvSpPr>
          <p:spPr>
            <a:xfrm rot="5400000">
              <a:off x="7868087" y="223449"/>
              <a:ext cx="1435394" cy="967563"/>
            </a:xfrm>
            <a:prstGeom prst="homePlate">
              <a:avLst/>
            </a:prstGeom>
            <a:solidFill>
              <a:srgbClr val="14263B"/>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dirty="0"/>
            </a:p>
          </p:txBody>
        </p:sp>
        <p:sp>
          <p:nvSpPr>
            <p:cNvPr id="21" name="CuadroTexto 20"/>
            <p:cNvSpPr txBox="1"/>
            <p:nvPr/>
          </p:nvSpPr>
          <p:spPr>
            <a:xfrm>
              <a:off x="8059470" y="366050"/>
              <a:ext cx="1041998" cy="400110"/>
            </a:xfrm>
            <a:prstGeom prst="rect">
              <a:avLst/>
            </a:prstGeom>
            <a:noFill/>
          </p:spPr>
          <p:txBody>
            <a:bodyPr wrap="square" rtlCol="0">
              <a:spAutoFit/>
            </a:bodyPr>
            <a:lstStyle/>
            <a:p>
              <a:pPr algn="ctr"/>
              <a:r>
                <a:rPr lang="es-MX" sz="1000" dirty="0" smtClean="0">
                  <a:solidFill>
                    <a:schemeClr val="bg1"/>
                  </a:solidFill>
                </a:rPr>
                <a:t>Estrategia de Medios</a:t>
              </a:r>
              <a:endParaRPr lang="es-MX" sz="1000" dirty="0">
                <a:solidFill>
                  <a:schemeClr val="bg1"/>
                </a:solidFill>
              </a:endParaRPr>
            </a:p>
          </p:txBody>
        </p:sp>
      </p:grpSp>
    </p:spTree>
    <p:extLst>
      <p:ext uri="{BB962C8B-B14F-4D97-AF65-F5344CB8AC3E}">
        <p14:creationId xmlns:p14="http://schemas.microsoft.com/office/powerpoint/2010/main" val="36195390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o 12"/>
          <p:cNvGrpSpPr/>
          <p:nvPr/>
        </p:nvGrpSpPr>
        <p:grpSpPr>
          <a:xfrm>
            <a:off x="3175" y="3940175"/>
            <a:ext cx="6812638" cy="1203325"/>
            <a:chOff x="3175" y="3940175"/>
            <a:chExt cx="6812638" cy="1203325"/>
          </a:xfrm>
        </p:grpSpPr>
        <p:sp>
          <p:nvSpPr>
            <p:cNvPr id="14" name="Freeform 5"/>
            <p:cNvSpPr>
              <a:spLocks/>
            </p:cNvSpPr>
            <p:nvPr/>
          </p:nvSpPr>
          <p:spPr bwMode="auto">
            <a:xfrm>
              <a:off x="3175" y="3940175"/>
              <a:ext cx="6618288" cy="1203325"/>
            </a:xfrm>
            <a:custGeom>
              <a:avLst/>
              <a:gdLst>
                <a:gd name="T0" fmla="*/ 18356 w 18356"/>
                <a:gd name="T1" fmla="*/ 0 h 3126"/>
                <a:gd name="T2" fmla="*/ 17275 w 18356"/>
                <a:gd name="T3" fmla="*/ 3126 h 3126"/>
                <a:gd name="T4" fmla="*/ 0 w 18356"/>
                <a:gd name="T5" fmla="*/ 3126 h 3126"/>
                <a:gd name="T6" fmla="*/ 0 w 18356"/>
                <a:gd name="T7" fmla="*/ 0 h 3126"/>
                <a:gd name="T8" fmla="*/ 18356 w 18356"/>
                <a:gd name="T9" fmla="*/ 0 h 3126"/>
              </a:gdLst>
              <a:ahLst/>
              <a:cxnLst>
                <a:cxn ang="0">
                  <a:pos x="T0" y="T1"/>
                </a:cxn>
                <a:cxn ang="0">
                  <a:pos x="T2" y="T3"/>
                </a:cxn>
                <a:cxn ang="0">
                  <a:pos x="T4" y="T5"/>
                </a:cxn>
                <a:cxn ang="0">
                  <a:pos x="T6" y="T7"/>
                </a:cxn>
                <a:cxn ang="0">
                  <a:pos x="T8" y="T9"/>
                </a:cxn>
              </a:cxnLst>
              <a:rect l="0" t="0" r="r" b="b"/>
              <a:pathLst>
                <a:path w="18356" h="3126">
                  <a:moveTo>
                    <a:pt x="18356" y="0"/>
                  </a:moveTo>
                  <a:lnTo>
                    <a:pt x="17275" y="3126"/>
                  </a:lnTo>
                  <a:lnTo>
                    <a:pt x="0" y="3126"/>
                  </a:lnTo>
                  <a:lnTo>
                    <a:pt x="0" y="0"/>
                  </a:lnTo>
                  <a:lnTo>
                    <a:pt x="18356" y="0"/>
                  </a:lnTo>
                  <a:close/>
                </a:path>
              </a:pathLst>
            </a:custGeom>
            <a:solidFill>
              <a:srgbClr val="0B3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a:p>
          </p:txBody>
        </p:sp>
        <p:sp>
          <p:nvSpPr>
            <p:cNvPr id="18" name="Freeform 5"/>
            <p:cNvSpPr>
              <a:spLocks/>
            </p:cNvSpPr>
            <p:nvPr/>
          </p:nvSpPr>
          <p:spPr bwMode="auto">
            <a:xfrm>
              <a:off x="6109375" y="3945276"/>
              <a:ext cx="706438" cy="1198224"/>
            </a:xfrm>
            <a:custGeom>
              <a:avLst/>
              <a:gdLst>
                <a:gd name="T0" fmla="*/ 1151 w 1935"/>
                <a:gd name="T1" fmla="*/ 0 h 3361"/>
                <a:gd name="T2" fmla="*/ 1935 w 1935"/>
                <a:gd name="T3" fmla="*/ 0 h 3361"/>
                <a:gd name="T4" fmla="*/ 784 w 1935"/>
                <a:gd name="T5" fmla="*/ 3361 h 3361"/>
                <a:gd name="T6" fmla="*/ 0 w 1935"/>
                <a:gd name="T7" fmla="*/ 3359 h 3361"/>
                <a:gd name="T8" fmla="*/ 1151 w 1935"/>
                <a:gd name="T9" fmla="*/ 0 h 3361"/>
              </a:gdLst>
              <a:ahLst/>
              <a:cxnLst>
                <a:cxn ang="0">
                  <a:pos x="T0" y="T1"/>
                </a:cxn>
                <a:cxn ang="0">
                  <a:pos x="T2" y="T3"/>
                </a:cxn>
                <a:cxn ang="0">
                  <a:pos x="T4" y="T5"/>
                </a:cxn>
                <a:cxn ang="0">
                  <a:pos x="T6" y="T7"/>
                </a:cxn>
                <a:cxn ang="0">
                  <a:pos x="T8" y="T9"/>
                </a:cxn>
              </a:cxnLst>
              <a:rect l="0" t="0" r="r" b="b"/>
              <a:pathLst>
                <a:path w="1935" h="3361">
                  <a:moveTo>
                    <a:pt x="1151" y="0"/>
                  </a:moveTo>
                  <a:lnTo>
                    <a:pt x="1935" y="0"/>
                  </a:lnTo>
                  <a:lnTo>
                    <a:pt x="784" y="3361"/>
                  </a:lnTo>
                  <a:lnTo>
                    <a:pt x="0" y="3359"/>
                  </a:lnTo>
                  <a:lnTo>
                    <a:pt x="1151" y="0"/>
                  </a:lnTo>
                  <a:close/>
                </a:path>
              </a:pathLst>
            </a:custGeom>
            <a:solidFill>
              <a:srgbClr val="1426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a:p>
          </p:txBody>
        </p:sp>
      </p:grpSp>
      <p:sp>
        <p:nvSpPr>
          <p:cNvPr id="10" name="Rectángulo 9"/>
          <p:cNvSpPr/>
          <p:nvPr/>
        </p:nvSpPr>
        <p:spPr>
          <a:xfrm>
            <a:off x="258742" y="786762"/>
            <a:ext cx="6748233" cy="3093154"/>
          </a:xfrm>
          <a:prstGeom prst="rect">
            <a:avLst/>
          </a:prstGeom>
        </p:spPr>
        <p:txBody>
          <a:bodyPr wrap="square">
            <a:spAutoFit/>
          </a:bodyPr>
          <a:lstStyle/>
          <a:p>
            <a:pPr>
              <a:lnSpc>
                <a:spcPts val="1200"/>
              </a:lnSpc>
            </a:pPr>
            <a:r>
              <a:rPr lang="es-ES" sz="1200" b="1" dirty="0" smtClean="0">
                <a:latin typeface="Gotham Bold" pitchFamily="50" charset="0"/>
              </a:rPr>
              <a:t>Objetivo: </a:t>
            </a:r>
            <a:r>
              <a:rPr lang="es-MX" sz="1200" dirty="0" smtClean="0">
                <a:solidFill>
                  <a:srgbClr val="262626"/>
                </a:solidFill>
                <a:latin typeface="Gotham Book" panose="02000604040000020004" pitchFamily="50" charset="0"/>
                <a:sym typeface="Gotham Bold"/>
              </a:rPr>
              <a:t>Aprovechar el </a:t>
            </a:r>
            <a:r>
              <a:rPr lang="es-MX" sz="1200" dirty="0">
                <a:solidFill>
                  <a:srgbClr val="262626"/>
                </a:solidFill>
                <a:latin typeface="Gotham Book" panose="02000604040000020004" pitchFamily="50" charset="0"/>
                <a:sym typeface="Gotham Bold"/>
              </a:rPr>
              <a:t>posicionamiento profesional de Rodrigo Ruiz </a:t>
            </a:r>
            <a:r>
              <a:rPr lang="es-MX" sz="1200" dirty="0" err="1">
                <a:solidFill>
                  <a:srgbClr val="262626"/>
                </a:solidFill>
                <a:latin typeface="Gotham Book" panose="02000604040000020004" pitchFamily="50" charset="0"/>
                <a:sym typeface="Gotham Bold"/>
              </a:rPr>
              <a:t>Mingramm</a:t>
            </a:r>
            <a:r>
              <a:rPr lang="es-MX" sz="1200" dirty="0">
                <a:solidFill>
                  <a:srgbClr val="262626"/>
                </a:solidFill>
                <a:latin typeface="Gotham Book" panose="02000604040000020004" pitchFamily="50" charset="0"/>
                <a:sym typeface="Gotham Bold"/>
              </a:rPr>
              <a:t> </a:t>
            </a:r>
            <a:r>
              <a:rPr lang="es-MX" sz="1200" dirty="0" smtClean="0">
                <a:solidFill>
                  <a:srgbClr val="262626"/>
                </a:solidFill>
                <a:latin typeface="Gotham Book" panose="02000604040000020004" pitchFamily="50" charset="0"/>
                <a:sym typeface="Gotham Bold"/>
              </a:rPr>
              <a:t>y </a:t>
            </a:r>
            <a:r>
              <a:rPr lang="es-MX" sz="1200" dirty="0">
                <a:solidFill>
                  <a:srgbClr val="262626"/>
                </a:solidFill>
                <a:latin typeface="Gotham Book" panose="02000604040000020004" pitchFamily="50" charset="0"/>
                <a:sym typeface="Gotham Bold"/>
              </a:rPr>
              <a:t>Jack Rodríguez </a:t>
            </a:r>
            <a:r>
              <a:rPr lang="es-MX" sz="1200" dirty="0" err="1">
                <a:solidFill>
                  <a:srgbClr val="262626"/>
                </a:solidFill>
                <a:latin typeface="Gotham Book" panose="02000604040000020004" pitchFamily="50" charset="0"/>
                <a:sym typeface="Gotham Bold"/>
              </a:rPr>
              <a:t>Bussanichy</a:t>
            </a:r>
            <a:r>
              <a:rPr lang="es-MX" sz="1200" dirty="0">
                <a:solidFill>
                  <a:srgbClr val="262626"/>
                </a:solidFill>
                <a:latin typeface="Gotham Book" panose="02000604040000020004" pitchFamily="50" charset="0"/>
                <a:sym typeface="Gotham Bold"/>
              </a:rPr>
              <a:t> </a:t>
            </a:r>
            <a:r>
              <a:rPr lang="es-MX" sz="1200" dirty="0" smtClean="0">
                <a:solidFill>
                  <a:srgbClr val="262626"/>
                </a:solidFill>
                <a:latin typeface="Gotham Book" panose="02000604040000020004" pitchFamily="50" charset="0"/>
                <a:sym typeface="Gotham Bold"/>
              </a:rPr>
              <a:t>su trayectoria para incrementar la construcción de reputación positiva de ambos laboratorios.</a:t>
            </a:r>
            <a:endParaRPr lang="es-MX" sz="1200" dirty="0">
              <a:solidFill>
                <a:srgbClr val="262626"/>
              </a:solidFill>
              <a:latin typeface="Gotham Book" panose="02000604040000020004" pitchFamily="50" charset="0"/>
              <a:sym typeface="Gotham Bold"/>
            </a:endParaRPr>
          </a:p>
          <a:p>
            <a:pPr>
              <a:lnSpc>
                <a:spcPts val="1200"/>
              </a:lnSpc>
            </a:pPr>
            <a:endParaRPr lang="es-MX" altLang="es-MX" sz="1200" dirty="0">
              <a:solidFill>
                <a:srgbClr val="262626"/>
              </a:solidFill>
              <a:latin typeface="Gotham Book" panose="02000604040000020004" pitchFamily="50" charset="0"/>
            </a:endParaRPr>
          </a:p>
          <a:p>
            <a:pPr algn="just" defTabSz="925419" eaLnBrk="0" hangingPunct="0">
              <a:lnSpc>
                <a:spcPts val="1200"/>
              </a:lnSpc>
            </a:pPr>
            <a:r>
              <a:rPr lang="es-ES" sz="1200" b="1" dirty="0" smtClean="0">
                <a:latin typeface="Gotham Bold" pitchFamily="50" charset="0"/>
              </a:rPr>
              <a:t>Táctica:</a:t>
            </a:r>
          </a:p>
          <a:p>
            <a:pPr algn="just" defTabSz="925419" eaLnBrk="0" hangingPunct="0">
              <a:lnSpc>
                <a:spcPts val="1200"/>
              </a:lnSpc>
            </a:pPr>
            <a:endParaRPr lang="es-ES" sz="1200" b="1" dirty="0" smtClean="0">
              <a:latin typeface="Gotham Bold" pitchFamily="50" charset="0"/>
            </a:endParaRPr>
          </a:p>
          <a:p>
            <a:pPr marL="457154" lvl="1" indent="-228600" defTabSz="685800">
              <a:lnSpc>
                <a:spcPts val="1200"/>
              </a:lnSpc>
              <a:buSzPct val="100000"/>
              <a:buFont typeface="+mj-lt"/>
              <a:buAutoNum type="arabicPeriod"/>
              <a:defRPr/>
            </a:pPr>
            <a:r>
              <a:rPr lang="es-MX" sz="1200" dirty="0">
                <a:latin typeface="Gotham Book" panose="02000604040000020004" pitchFamily="50" charset="0"/>
              </a:rPr>
              <a:t>Ponencias en Foros de alto </a:t>
            </a:r>
            <a:r>
              <a:rPr lang="es-MX" sz="1200" dirty="0" smtClean="0">
                <a:latin typeface="Gotham Book" panose="02000604040000020004" pitchFamily="50" charset="0"/>
              </a:rPr>
              <a:t>impacto:</a:t>
            </a:r>
            <a:endParaRPr lang="es-MX" sz="1200" dirty="0">
              <a:latin typeface="Gotham Book" panose="02000604040000020004" pitchFamily="50" charset="0"/>
            </a:endParaRPr>
          </a:p>
          <a:p>
            <a:endParaRPr lang="es-MX" sz="500" dirty="0">
              <a:solidFill>
                <a:srgbClr val="262626"/>
              </a:solidFill>
              <a:latin typeface="Gotham Book" panose="02000604040000020004" pitchFamily="50" charset="0"/>
            </a:endParaRPr>
          </a:p>
          <a:p>
            <a:pPr marL="914354" lvl="2" indent="-228600" defTabSz="685800">
              <a:lnSpc>
                <a:spcPts val="1200"/>
              </a:lnSpc>
              <a:buSzPct val="100000"/>
              <a:buFont typeface="Arial" panose="020B0604020202020204" pitchFamily="34" charset="0"/>
              <a:buChar char="•"/>
              <a:defRPr/>
            </a:pPr>
            <a:r>
              <a:rPr lang="es-ES" sz="1200" dirty="0">
                <a:latin typeface="Gotham Book" panose="02000604040000020004" pitchFamily="50" charset="0"/>
              </a:rPr>
              <a:t>Mapeo de 2 foros para estar en la conversación de las empresas.</a:t>
            </a:r>
          </a:p>
          <a:p>
            <a:pPr marL="914354" lvl="2" indent="-228600" defTabSz="685800">
              <a:lnSpc>
                <a:spcPts val="1200"/>
              </a:lnSpc>
              <a:buSzPct val="100000"/>
              <a:buFont typeface="Arial" panose="020B0604020202020204" pitchFamily="34" charset="0"/>
              <a:buChar char="•"/>
              <a:defRPr/>
            </a:pPr>
            <a:r>
              <a:rPr lang="es-ES" sz="1200" dirty="0">
                <a:latin typeface="Gotham Book" panose="02000604040000020004" pitchFamily="50" charset="0"/>
              </a:rPr>
              <a:t>Gestión de participación de </a:t>
            </a:r>
            <a:r>
              <a:rPr lang="es-ES" sz="1200" dirty="0" smtClean="0">
                <a:latin typeface="Gotham Book" panose="02000604040000020004" pitchFamily="50" charset="0"/>
              </a:rPr>
              <a:t>cada CEO como </a:t>
            </a:r>
            <a:r>
              <a:rPr lang="es-ES" sz="1200" dirty="0">
                <a:latin typeface="Gotham Book" panose="02000604040000020004" pitchFamily="50" charset="0"/>
              </a:rPr>
              <a:t>ponente e </a:t>
            </a:r>
            <a:r>
              <a:rPr lang="es-ES" sz="1200" dirty="0" smtClean="0">
                <a:latin typeface="Gotham Book" panose="02000604040000020004" pitchFamily="50" charset="0"/>
              </a:rPr>
              <a:t>invitado.</a:t>
            </a:r>
          </a:p>
          <a:p>
            <a:pPr marL="914354" lvl="2" indent="-228600" defTabSz="685800">
              <a:lnSpc>
                <a:spcPts val="1200"/>
              </a:lnSpc>
              <a:buSzPct val="100000"/>
              <a:buFont typeface="Arial" panose="020B0604020202020204" pitchFamily="34" charset="0"/>
              <a:buChar char="•"/>
              <a:defRPr/>
            </a:pPr>
            <a:endParaRPr lang="es-ES" altLang="es-MX" sz="1200" dirty="0">
              <a:latin typeface="Gotham Book" panose="02000604040000020004" pitchFamily="50" charset="0"/>
            </a:endParaRPr>
          </a:p>
          <a:p>
            <a:pPr marL="457154" lvl="1" indent="-228600" defTabSz="685800">
              <a:lnSpc>
                <a:spcPts val="1200"/>
              </a:lnSpc>
              <a:buSzPct val="100000"/>
              <a:buFont typeface="+mj-lt"/>
              <a:buAutoNum type="arabicPeriod" startAt="2"/>
              <a:defRPr/>
            </a:pPr>
            <a:r>
              <a:rPr lang="es-ES" altLang="es-MX" sz="1200" dirty="0" smtClean="0">
                <a:latin typeface="Gotham Book" panose="02000604040000020004" pitchFamily="50" charset="0"/>
              </a:rPr>
              <a:t>Visibilidad estratégica:</a:t>
            </a:r>
          </a:p>
          <a:p>
            <a:pPr marL="914354" lvl="2" indent="-228600" defTabSz="685800">
              <a:buSzPct val="100000"/>
              <a:buFont typeface="Arial" panose="020B0604020202020204" pitchFamily="34" charset="0"/>
              <a:buChar char="•"/>
              <a:defRPr/>
            </a:pPr>
            <a:endParaRPr lang="es-ES" altLang="es-MX" sz="500" dirty="0">
              <a:solidFill>
                <a:srgbClr val="262626"/>
              </a:solidFill>
              <a:latin typeface="Gotham Book" panose="02000604040000020004" pitchFamily="50" charset="0"/>
            </a:endParaRPr>
          </a:p>
          <a:p>
            <a:pPr marL="914354" lvl="2" indent="-228600" defTabSz="685800">
              <a:lnSpc>
                <a:spcPts val="1200"/>
              </a:lnSpc>
              <a:buSzPct val="100000"/>
              <a:buFont typeface="Arial" panose="020B0604020202020204" pitchFamily="34" charset="0"/>
              <a:buChar char="•"/>
              <a:defRPr/>
            </a:pPr>
            <a:r>
              <a:rPr lang="es-MX" sz="1200" dirty="0">
                <a:latin typeface="Gotham Book" panose="02000604040000020004" pitchFamily="50" charset="0"/>
              </a:rPr>
              <a:t>Entrevistas 1 vez por Q con medios estratégicos.  </a:t>
            </a:r>
          </a:p>
          <a:p>
            <a:pPr marL="914354" lvl="2" indent="-228600" defTabSz="685800">
              <a:lnSpc>
                <a:spcPts val="1200"/>
              </a:lnSpc>
              <a:buSzPct val="100000"/>
              <a:buFont typeface="Arial" panose="020B0604020202020204" pitchFamily="34" charset="0"/>
              <a:buChar char="•"/>
              <a:defRPr/>
            </a:pPr>
            <a:r>
              <a:rPr lang="es-MX" sz="1200" dirty="0" err="1">
                <a:latin typeface="Gotham Book" panose="02000604040000020004" pitchFamily="50" charset="0"/>
              </a:rPr>
              <a:t>Bylines</a:t>
            </a:r>
            <a:r>
              <a:rPr lang="es-MX" sz="1200" dirty="0">
                <a:latin typeface="Gotham Book" panose="02000604040000020004" pitchFamily="50" charset="0"/>
              </a:rPr>
              <a:t> para medios de comunicación.</a:t>
            </a:r>
          </a:p>
          <a:p>
            <a:pPr marL="914354" lvl="2" indent="-228600" defTabSz="685800">
              <a:lnSpc>
                <a:spcPts val="1200"/>
              </a:lnSpc>
              <a:buSzPct val="100000"/>
              <a:buFont typeface="Arial" panose="020B0604020202020204" pitchFamily="34" charset="0"/>
              <a:buChar char="•"/>
              <a:defRPr/>
            </a:pPr>
            <a:endParaRPr lang="es-ES" altLang="es-MX" sz="1200" dirty="0" smtClean="0">
              <a:latin typeface="Gotham Book" panose="02000604040000020004" pitchFamily="50" charset="0"/>
            </a:endParaRPr>
          </a:p>
          <a:p>
            <a:pPr marL="457154" lvl="1" indent="-228600" defTabSz="685800">
              <a:lnSpc>
                <a:spcPts val="1200"/>
              </a:lnSpc>
              <a:buSzPct val="100000"/>
              <a:buFont typeface="+mj-lt"/>
              <a:buAutoNum type="arabicPeriod" startAt="3"/>
              <a:defRPr/>
            </a:pPr>
            <a:r>
              <a:rPr lang="es-MX" altLang="es-MX" sz="1200" dirty="0" smtClean="0">
                <a:latin typeface="Gotham Book" panose="02000604040000020004" pitchFamily="50" charset="0"/>
              </a:rPr>
              <a:t>Reputación digital:</a:t>
            </a:r>
          </a:p>
          <a:p>
            <a:pPr marL="457154" lvl="1" indent="-228600" defTabSz="685800">
              <a:buSzPct val="100000"/>
              <a:buFont typeface="+mj-lt"/>
              <a:buAutoNum type="arabicPeriod" startAt="3"/>
              <a:defRPr/>
            </a:pPr>
            <a:endParaRPr lang="es-MX" altLang="es-MX" sz="500" dirty="0">
              <a:solidFill>
                <a:srgbClr val="262626"/>
              </a:solidFill>
              <a:latin typeface="Gotham Book" panose="02000604040000020004" pitchFamily="50" charset="0"/>
            </a:endParaRPr>
          </a:p>
          <a:p>
            <a:pPr marL="914354" lvl="2" indent="-228600" defTabSz="685800">
              <a:lnSpc>
                <a:spcPts val="1200"/>
              </a:lnSpc>
              <a:buSzPct val="100000"/>
              <a:buFont typeface="Arial" panose="020B0604020202020204" pitchFamily="34" charset="0"/>
              <a:buChar char="•"/>
              <a:defRPr/>
            </a:pPr>
            <a:r>
              <a:rPr lang="es-MX" sz="1200" dirty="0">
                <a:latin typeface="Gotham Book" panose="02000604040000020004" pitchFamily="50" charset="0"/>
              </a:rPr>
              <a:t>Revisión, puesta en punto y manejo de perfiles LinkedIn y Twitter.</a:t>
            </a:r>
          </a:p>
          <a:p>
            <a:pPr marL="914354" lvl="2" indent="-228600" defTabSz="685800">
              <a:lnSpc>
                <a:spcPts val="1200"/>
              </a:lnSpc>
              <a:buSzPct val="100000"/>
              <a:buFont typeface="Arial" panose="020B0604020202020204" pitchFamily="34" charset="0"/>
              <a:buChar char="•"/>
              <a:defRPr/>
            </a:pPr>
            <a:r>
              <a:rPr lang="es-MX" sz="1200" dirty="0">
                <a:latin typeface="Gotham Book" panose="02000604040000020004" pitchFamily="50" charset="0"/>
              </a:rPr>
              <a:t>Generación de 1 </a:t>
            </a:r>
            <a:r>
              <a:rPr lang="es-MX" sz="1200" dirty="0" err="1">
                <a:latin typeface="Gotham Book" panose="02000604040000020004" pitchFamily="50" charset="0"/>
              </a:rPr>
              <a:t>posteos</a:t>
            </a:r>
            <a:r>
              <a:rPr lang="es-MX" sz="1200" dirty="0">
                <a:latin typeface="Gotham Book" panose="02000604040000020004" pitchFamily="50" charset="0"/>
              </a:rPr>
              <a:t> </a:t>
            </a:r>
            <a:r>
              <a:rPr lang="es-MX" sz="1200" dirty="0" smtClean="0">
                <a:latin typeface="Gotham Book" panose="02000604040000020004" pitchFamily="50" charset="0"/>
              </a:rPr>
              <a:t>quincenal y </a:t>
            </a:r>
            <a:r>
              <a:rPr lang="es-MX" sz="1200" dirty="0" err="1">
                <a:latin typeface="Gotham Book" panose="02000604040000020004" pitchFamily="50" charset="0"/>
              </a:rPr>
              <a:t>retweets</a:t>
            </a:r>
            <a:r>
              <a:rPr lang="es-MX" sz="1200" dirty="0">
                <a:latin typeface="Gotham Book" panose="02000604040000020004" pitchFamily="50" charset="0"/>
              </a:rPr>
              <a:t> coyunturales. </a:t>
            </a:r>
          </a:p>
          <a:p>
            <a:pPr marL="914354" lvl="2" indent="-228600" defTabSz="685800">
              <a:lnSpc>
                <a:spcPts val="1200"/>
              </a:lnSpc>
              <a:buSzPct val="100000"/>
              <a:buFont typeface="Arial" panose="020B0604020202020204" pitchFamily="34" charset="0"/>
              <a:buChar char="•"/>
              <a:defRPr/>
            </a:pPr>
            <a:r>
              <a:rPr lang="es-MX" sz="1200" dirty="0">
                <a:latin typeface="Gotham Book" panose="02000604040000020004" pitchFamily="50" charset="0"/>
              </a:rPr>
              <a:t>Activación de Google </a:t>
            </a:r>
            <a:r>
              <a:rPr lang="es-MX" sz="1200" dirty="0" err="1">
                <a:latin typeface="Gotham Book" panose="02000604040000020004" pitchFamily="50" charset="0"/>
              </a:rPr>
              <a:t>Alerts</a:t>
            </a:r>
            <a:r>
              <a:rPr lang="es-MX" sz="1200" dirty="0">
                <a:latin typeface="Gotham Book" panose="02000604040000020004" pitchFamily="50" charset="0"/>
              </a:rPr>
              <a:t> para monitorizar presencia digital</a:t>
            </a:r>
            <a:r>
              <a:rPr lang="es-MX" sz="1200" dirty="0" smtClean="0">
                <a:latin typeface="Gotham Book" panose="02000604040000020004" pitchFamily="50" charset="0"/>
              </a:rPr>
              <a:t>.</a:t>
            </a:r>
            <a:endParaRPr lang="es-MX" sz="1200" dirty="0">
              <a:latin typeface="Gotham Book" panose="02000604040000020004" pitchFamily="50" charset="0"/>
            </a:endParaRPr>
          </a:p>
        </p:txBody>
      </p:sp>
      <p:sp>
        <p:nvSpPr>
          <p:cNvPr id="11" name="Rectángulo 10"/>
          <p:cNvSpPr/>
          <p:nvPr/>
        </p:nvSpPr>
        <p:spPr>
          <a:xfrm>
            <a:off x="250825" y="4245602"/>
            <a:ext cx="5858550" cy="759182"/>
          </a:xfrm>
          <a:prstGeom prst="rect">
            <a:avLst/>
          </a:prstGeom>
        </p:spPr>
        <p:txBody>
          <a:bodyPr wrap="square">
            <a:spAutoFit/>
          </a:bodyPr>
          <a:lstStyle/>
          <a:p>
            <a:pPr algn="just" defTabSz="925419" eaLnBrk="0" hangingPunct="0">
              <a:lnSpc>
                <a:spcPts val="1300"/>
              </a:lnSpc>
              <a:buClr>
                <a:schemeClr val="bg1"/>
              </a:buClr>
            </a:pPr>
            <a:r>
              <a:rPr lang="es-ES" sz="1200" dirty="0" smtClean="0">
                <a:solidFill>
                  <a:schemeClr val="bg1"/>
                </a:solidFill>
                <a:latin typeface="Gotham Bold" pitchFamily="50" charset="0"/>
              </a:rPr>
              <a:t>Métrica:</a:t>
            </a:r>
            <a:endParaRPr lang="es-ES" sz="1200" b="1" dirty="0" smtClean="0">
              <a:solidFill>
                <a:schemeClr val="bg1"/>
              </a:solidFill>
              <a:latin typeface="Gotham Bold" pitchFamily="50" charset="0"/>
            </a:endParaRPr>
          </a:p>
          <a:p>
            <a:pPr marL="171450" lvl="1" indent="-171450">
              <a:lnSpc>
                <a:spcPts val="1300"/>
              </a:lnSpc>
              <a:buClr>
                <a:schemeClr val="bg1"/>
              </a:buClr>
              <a:buSzPct val="100000"/>
              <a:buFont typeface="Arial" panose="020B0604020202020204" pitchFamily="34" charset="0"/>
              <a:buChar char="•"/>
              <a:defRPr/>
            </a:pPr>
            <a:r>
              <a:rPr lang="es-ES_tradnl" sz="1200" dirty="0" smtClean="0">
                <a:solidFill>
                  <a:schemeClr val="bg1"/>
                </a:solidFill>
                <a:latin typeface="Gotham Book" panose="02000604040000020004" pitchFamily="50" charset="0"/>
              </a:rPr>
              <a:t>2 foros anuales</a:t>
            </a:r>
          </a:p>
          <a:p>
            <a:pPr marL="171450" lvl="1" indent="-171450">
              <a:lnSpc>
                <a:spcPts val="1300"/>
              </a:lnSpc>
              <a:buClr>
                <a:schemeClr val="bg1"/>
              </a:buClr>
              <a:buSzPct val="100000"/>
              <a:buFont typeface="Arial" panose="020B0604020202020204" pitchFamily="34" charset="0"/>
              <a:buChar char="•"/>
              <a:defRPr/>
            </a:pPr>
            <a:r>
              <a:rPr lang="es-ES_tradnl" sz="1200" dirty="0" smtClean="0">
                <a:solidFill>
                  <a:schemeClr val="bg1"/>
                </a:solidFill>
                <a:latin typeface="Gotham Book" panose="02000604040000020004" pitchFamily="50" charset="0"/>
              </a:rPr>
              <a:t>1 entrevista en medios por Q para cada CEO</a:t>
            </a:r>
          </a:p>
          <a:p>
            <a:pPr marL="171450" lvl="1" indent="-171450">
              <a:lnSpc>
                <a:spcPts val="1300"/>
              </a:lnSpc>
              <a:buClr>
                <a:schemeClr val="bg1"/>
              </a:buClr>
              <a:buSzPct val="100000"/>
              <a:buFont typeface="Arial" panose="020B0604020202020204" pitchFamily="34" charset="0"/>
              <a:buChar char="•"/>
              <a:defRPr/>
            </a:pPr>
            <a:r>
              <a:rPr lang="es-ES_tradnl" sz="1200" dirty="0" smtClean="0">
                <a:solidFill>
                  <a:schemeClr val="bg1"/>
                </a:solidFill>
                <a:latin typeface="Gotham Book" panose="02000604040000020004" pitchFamily="50" charset="0"/>
              </a:rPr>
              <a:t>26 </a:t>
            </a:r>
            <a:r>
              <a:rPr lang="es-ES_tradnl" sz="1200" dirty="0" err="1" smtClean="0">
                <a:solidFill>
                  <a:schemeClr val="bg1"/>
                </a:solidFill>
                <a:latin typeface="Gotham Book" panose="02000604040000020004" pitchFamily="50" charset="0"/>
              </a:rPr>
              <a:t>posteos</a:t>
            </a:r>
            <a:r>
              <a:rPr lang="es-ES_tradnl" sz="1200" dirty="0" smtClean="0">
                <a:solidFill>
                  <a:schemeClr val="bg1"/>
                </a:solidFill>
                <a:latin typeface="Gotham Book" panose="02000604040000020004" pitchFamily="50" charset="0"/>
              </a:rPr>
              <a:t> anuales</a:t>
            </a:r>
            <a:endParaRPr lang="es-ES" sz="1200" dirty="0">
              <a:solidFill>
                <a:schemeClr val="bg1"/>
              </a:solidFill>
              <a:latin typeface="Gotham Book" panose="02000604040000020004" pitchFamily="50" charset="0"/>
            </a:endParaRPr>
          </a:p>
        </p:txBody>
      </p:sp>
      <p:sp>
        <p:nvSpPr>
          <p:cNvPr id="12" name="Título 4"/>
          <p:cNvSpPr txBox="1">
            <a:spLocks/>
          </p:cNvSpPr>
          <p:nvPr/>
        </p:nvSpPr>
        <p:spPr>
          <a:xfrm>
            <a:off x="258743" y="168871"/>
            <a:ext cx="7973546" cy="474568"/>
          </a:xfrm>
          <a:prstGeom prst="rect">
            <a:avLst/>
          </a:prstGeom>
        </p:spPr>
        <p:txBody>
          <a:bodyPr vert="horz" lIns="128583" tIns="64291" rIns="128583" bIns="64291" rtlCol="0" anchor="ctr">
            <a:noAutofit/>
          </a:bodyPr>
          <a:lstStyle>
            <a:lvl1pPr algn="l" defTabSz="362798" rtl="0" eaLnBrk="1" latinLnBrk="0" hangingPunct="1">
              <a:lnSpc>
                <a:spcPct val="80000"/>
              </a:lnSpc>
              <a:spcBef>
                <a:spcPct val="0"/>
              </a:spcBef>
              <a:buNone/>
              <a:defRPr sz="2822" kern="1200">
                <a:solidFill>
                  <a:schemeClr val="bg1"/>
                </a:solidFill>
                <a:latin typeface="Gotham Thin"/>
                <a:ea typeface="+mj-ea"/>
                <a:cs typeface="Gotham Thin"/>
              </a:defRPr>
            </a:lvl1pPr>
          </a:lstStyle>
          <a:p>
            <a:pPr marL="12700">
              <a:lnSpc>
                <a:spcPct val="100000"/>
              </a:lnSpc>
              <a:defRPr/>
            </a:pPr>
            <a:r>
              <a:rPr lang="es-MX" sz="2250" dirty="0" smtClean="0">
                <a:latin typeface="Gotham Book" panose="02000604040000020004" pitchFamily="50" charset="0"/>
              </a:rPr>
              <a:t>4) VISIBILIDAD DE LOS </a:t>
            </a:r>
            <a:r>
              <a:rPr lang="es-MX" sz="2250" dirty="0" err="1" smtClean="0">
                <a:latin typeface="Gotham Book" panose="02000604040000020004" pitchFamily="50" charset="0"/>
              </a:rPr>
              <a:t>CEOs</a:t>
            </a:r>
            <a:endParaRPr lang="es-MX" sz="2250" dirty="0">
              <a:latin typeface="Gotham Book" panose="02000604040000020004" pitchFamily="50" charset="0"/>
            </a:endParaRPr>
          </a:p>
        </p:txBody>
      </p:sp>
      <p:grpSp>
        <p:nvGrpSpPr>
          <p:cNvPr id="15" name="Grupo 14"/>
          <p:cNvGrpSpPr/>
          <p:nvPr/>
        </p:nvGrpSpPr>
        <p:grpSpPr>
          <a:xfrm>
            <a:off x="8059470" y="-10466"/>
            <a:ext cx="1041998" cy="1435394"/>
            <a:chOff x="8059470" y="-10466"/>
            <a:chExt cx="1041998" cy="1435394"/>
          </a:xfrm>
        </p:grpSpPr>
        <p:sp>
          <p:nvSpPr>
            <p:cNvPr id="16" name="Pentágono 15"/>
            <p:cNvSpPr/>
            <p:nvPr/>
          </p:nvSpPr>
          <p:spPr>
            <a:xfrm rot="5400000">
              <a:off x="7868087" y="223449"/>
              <a:ext cx="1435394" cy="967563"/>
            </a:xfrm>
            <a:prstGeom prst="homePlate">
              <a:avLst/>
            </a:prstGeom>
            <a:solidFill>
              <a:srgbClr val="14263B"/>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dirty="0"/>
            </a:p>
          </p:txBody>
        </p:sp>
        <p:sp>
          <p:nvSpPr>
            <p:cNvPr id="17" name="CuadroTexto 16"/>
            <p:cNvSpPr txBox="1"/>
            <p:nvPr/>
          </p:nvSpPr>
          <p:spPr>
            <a:xfrm>
              <a:off x="8059470" y="366050"/>
              <a:ext cx="1041998" cy="400110"/>
            </a:xfrm>
            <a:prstGeom prst="rect">
              <a:avLst/>
            </a:prstGeom>
            <a:noFill/>
          </p:spPr>
          <p:txBody>
            <a:bodyPr wrap="square" rtlCol="0">
              <a:spAutoFit/>
            </a:bodyPr>
            <a:lstStyle/>
            <a:p>
              <a:pPr algn="ctr"/>
              <a:r>
                <a:rPr lang="es-MX" sz="1000" dirty="0" smtClean="0">
                  <a:solidFill>
                    <a:schemeClr val="bg1"/>
                  </a:solidFill>
                </a:rPr>
                <a:t>Estrategia de Medios</a:t>
              </a:r>
              <a:endParaRPr lang="es-MX" sz="1000" dirty="0">
                <a:solidFill>
                  <a:schemeClr val="bg1"/>
                </a:solidFill>
              </a:endParaRPr>
            </a:p>
          </p:txBody>
        </p:sp>
      </p:grpSp>
    </p:spTree>
    <p:extLst>
      <p:ext uri="{BB962C8B-B14F-4D97-AF65-F5344CB8AC3E}">
        <p14:creationId xmlns:p14="http://schemas.microsoft.com/office/powerpoint/2010/main" val="17288354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txBox="1">
            <a:spLocks/>
          </p:cNvSpPr>
          <p:nvPr/>
        </p:nvSpPr>
        <p:spPr>
          <a:xfrm>
            <a:off x="4371976" y="1978891"/>
            <a:ext cx="4659008" cy="1185717"/>
          </a:xfrm>
          <a:prstGeom prst="rect">
            <a:avLst/>
          </a:prstGeom>
        </p:spPr>
        <p:txBody>
          <a:bodyPr vert="horz" lIns="128583" tIns="64291" rIns="128583" bIns="64291" rtlCol="0" anchor="ctr">
            <a:noAutofit/>
          </a:bodyPr>
          <a:lstStyle>
            <a:lvl1pPr algn="l" defTabSz="362798" rtl="0" eaLnBrk="1" latinLnBrk="0" hangingPunct="1">
              <a:lnSpc>
                <a:spcPct val="80000"/>
              </a:lnSpc>
              <a:spcBef>
                <a:spcPct val="0"/>
              </a:spcBef>
              <a:buNone/>
              <a:defRPr sz="2822" kern="1200">
                <a:solidFill>
                  <a:schemeClr val="bg1"/>
                </a:solidFill>
                <a:latin typeface="Gotham Thin"/>
                <a:ea typeface="+mj-ea"/>
                <a:cs typeface="Gotham Thin"/>
              </a:defRPr>
            </a:lvl1pPr>
          </a:lstStyle>
          <a:p>
            <a:pPr algn="r">
              <a:defRPr/>
            </a:pPr>
            <a:r>
              <a:rPr lang="es-MX" sz="4000" dirty="0" smtClean="0">
                <a:solidFill>
                  <a:schemeClr val="tx1"/>
                </a:solidFill>
                <a:latin typeface="Gotham Ultra" panose="02000000000000000000" pitchFamily="50" charset="0"/>
              </a:rPr>
              <a:t>12 </a:t>
            </a:r>
          </a:p>
          <a:p>
            <a:pPr algn="r">
              <a:defRPr/>
            </a:pPr>
            <a:r>
              <a:rPr lang="es-MX" sz="3500" dirty="0" smtClean="0">
                <a:solidFill>
                  <a:schemeClr val="tx1"/>
                </a:solidFill>
                <a:latin typeface="Gotham Book" panose="02000604040000020004" pitchFamily="50" charset="0"/>
              </a:rPr>
              <a:t>MIX DE MEDIOS</a:t>
            </a:r>
            <a:endParaRPr lang="es-MX" sz="3500" dirty="0">
              <a:solidFill>
                <a:schemeClr val="tx1"/>
              </a:solidFill>
              <a:latin typeface="Gotham Book" panose="02000604040000020004" pitchFamily="50" charset="0"/>
            </a:endParaRPr>
          </a:p>
        </p:txBody>
      </p:sp>
      <p:pic>
        <p:nvPicPr>
          <p:cNvPr id="7" name="Imagen 6"/>
          <p:cNvPicPr>
            <a:picLocks noChangeAspect="1"/>
          </p:cNvPicPr>
          <p:nvPr/>
        </p:nvPicPr>
        <p:blipFill>
          <a:blip r:embed="rId2"/>
          <a:stretch>
            <a:fillRect/>
          </a:stretch>
        </p:blipFill>
        <p:spPr>
          <a:xfrm>
            <a:off x="0" y="0"/>
            <a:ext cx="4265936" cy="5143500"/>
          </a:xfrm>
          <a:prstGeom prst="rect">
            <a:avLst/>
          </a:prstGeom>
        </p:spPr>
      </p:pic>
      <p:sp>
        <p:nvSpPr>
          <p:cNvPr id="8" name="Rectángulo 2"/>
          <p:cNvSpPr/>
          <p:nvPr/>
        </p:nvSpPr>
        <p:spPr>
          <a:xfrm>
            <a:off x="3709634" y="0"/>
            <a:ext cx="1506092" cy="5143500"/>
          </a:xfrm>
          <a:custGeom>
            <a:avLst/>
            <a:gdLst>
              <a:gd name="connsiteX0" fmla="*/ 0 w 729465"/>
              <a:gd name="connsiteY0" fmla="*/ 0 h 5143500"/>
              <a:gd name="connsiteX1" fmla="*/ 729465 w 729465"/>
              <a:gd name="connsiteY1" fmla="*/ 0 h 5143500"/>
              <a:gd name="connsiteX2" fmla="*/ 729465 w 729465"/>
              <a:gd name="connsiteY2" fmla="*/ 5143500 h 5143500"/>
              <a:gd name="connsiteX3" fmla="*/ 0 w 729465"/>
              <a:gd name="connsiteY3" fmla="*/ 5143500 h 5143500"/>
              <a:gd name="connsiteX4" fmla="*/ 0 w 729465"/>
              <a:gd name="connsiteY4" fmla="*/ 0 h 5143500"/>
              <a:gd name="connsiteX0" fmla="*/ 0 w 1212350"/>
              <a:gd name="connsiteY0" fmla="*/ 10274 h 5153774"/>
              <a:gd name="connsiteX1" fmla="*/ 1212350 w 1212350"/>
              <a:gd name="connsiteY1" fmla="*/ 0 h 5153774"/>
              <a:gd name="connsiteX2" fmla="*/ 729465 w 1212350"/>
              <a:gd name="connsiteY2" fmla="*/ 5153774 h 5153774"/>
              <a:gd name="connsiteX3" fmla="*/ 0 w 1212350"/>
              <a:gd name="connsiteY3" fmla="*/ 5153774 h 5153774"/>
              <a:gd name="connsiteX4" fmla="*/ 0 w 1212350"/>
              <a:gd name="connsiteY4" fmla="*/ 10274 h 5153774"/>
              <a:gd name="connsiteX0" fmla="*/ 626723 w 1212350"/>
              <a:gd name="connsiteY0" fmla="*/ 10274 h 5153774"/>
              <a:gd name="connsiteX1" fmla="*/ 1212350 w 1212350"/>
              <a:gd name="connsiteY1" fmla="*/ 0 h 5153774"/>
              <a:gd name="connsiteX2" fmla="*/ 729465 w 1212350"/>
              <a:gd name="connsiteY2" fmla="*/ 5153774 h 5153774"/>
              <a:gd name="connsiteX3" fmla="*/ 0 w 1212350"/>
              <a:gd name="connsiteY3" fmla="*/ 5153774 h 5153774"/>
              <a:gd name="connsiteX4" fmla="*/ 626723 w 1212350"/>
              <a:gd name="connsiteY4" fmla="*/ 10274 h 5153774"/>
              <a:gd name="connsiteX0" fmla="*/ 357642 w 1212350"/>
              <a:gd name="connsiteY0" fmla="*/ 10274 h 5153774"/>
              <a:gd name="connsiteX1" fmla="*/ 1212350 w 1212350"/>
              <a:gd name="connsiteY1" fmla="*/ 0 h 5153774"/>
              <a:gd name="connsiteX2" fmla="*/ 729465 w 1212350"/>
              <a:gd name="connsiteY2" fmla="*/ 5153774 h 5153774"/>
              <a:gd name="connsiteX3" fmla="*/ 0 w 1212350"/>
              <a:gd name="connsiteY3" fmla="*/ 5153774 h 5153774"/>
              <a:gd name="connsiteX4" fmla="*/ 357642 w 1212350"/>
              <a:gd name="connsiteY4" fmla="*/ 10274 h 5153774"/>
              <a:gd name="connsiteX0" fmla="*/ 357642 w 926600"/>
              <a:gd name="connsiteY0" fmla="*/ 0 h 5143500"/>
              <a:gd name="connsiteX1" fmla="*/ 926600 w 926600"/>
              <a:gd name="connsiteY1" fmla="*/ 232614 h 5143500"/>
              <a:gd name="connsiteX2" fmla="*/ 729465 w 926600"/>
              <a:gd name="connsiteY2" fmla="*/ 5143500 h 5143500"/>
              <a:gd name="connsiteX3" fmla="*/ 0 w 926600"/>
              <a:gd name="connsiteY3" fmla="*/ 5143500 h 5143500"/>
              <a:gd name="connsiteX4" fmla="*/ 357642 w 926600"/>
              <a:gd name="connsiteY4" fmla="*/ 0 h 5143500"/>
              <a:gd name="connsiteX0" fmla="*/ 357642 w 1190919"/>
              <a:gd name="connsiteY0" fmla="*/ 0 h 5143500"/>
              <a:gd name="connsiteX1" fmla="*/ 1190919 w 1190919"/>
              <a:gd name="connsiteY1" fmla="*/ 1632 h 5143500"/>
              <a:gd name="connsiteX2" fmla="*/ 729465 w 1190919"/>
              <a:gd name="connsiteY2" fmla="*/ 5143500 h 5143500"/>
              <a:gd name="connsiteX3" fmla="*/ 0 w 1190919"/>
              <a:gd name="connsiteY3" fmla="*/ 5143500 h 5143500"/>
              <a:gd name="connsiteX4" fmla="*/ 357642 w 1190919"/>
              <a:gd name="connsiteY4" fmla="*/ 0 h 5143500"/>
              <a:gd name="connsiteX0" fmla="*/ 357642 w 1240925"/>
              <a:gd name="connsiteY0" fmla="*/ 0 h 5143500"/>
              <a:gd name="connsiteX1" fmla="*/ 1240925 w 1240925"/>
              <a:gd name="connsiteY1" fmla="*/ 63545 h 5143500"/>
              <a:gd name="connsiteX2" fmla="*/ 729465 w 1240925"/>
              <a:gd name="connsiteY2" fmla="*/ 5143500 h 5143500"/>
              <a:gd name="connsiteX3" fmla="*/ 0 w 1240925"/>
              <a:gd name="connsiteY3" fmla="*/ 5143500 h 5143500"/>
              <a:gd name="connsiteX4" fmla="*/ 357642 w 1240925"/>
              <a:gd name="connsiteY4" fmla="*/ 0 h 5143500"/>
              <a:gd name="connsiteX0" fmla="*/ 357642 w 1193300"/>
              <a:gd name="connsiteY0" fmla="*/ 0 h 5143500"/>
              <a:gd name="connsiteX1" fmla="*/ 1193300 w 1193300"/>
              <a:gd name="connsiteY1" fmla="*/ 1632 h 5143500"/>
              <a:gd name="connsiteX2" fmla="*/ 729465 w 1193300"/>
              <a:gd name="connsiteY2" fmla="*/ 5143500 h 5143500"/>
              <a:gd name="connsiteX3" fmla="*/ 0 w 1193300"/>
              <a:gd name="connsiteY3" fmla="*/ 5143500 h 5143500"/>
              <a:gd name="connsiteX4" fmla="*/ 357642 w 1193300"/>
              <a:gd name="connsiteY4" fmla="*/ 0 h 5143500"/>
              <a:gd name="connsiteX0" fmla="*/ 829129 w 1664787"/>
              <a:gd name="connsiteY0" fmla="*/ 0 h 5143500"/>
              <a:gd name="connsiteX1" fmla="*/ 1664787 w 1664787"/>
              <a:gd name="connsiteY1" fmla="*/ 1632 h 5143500"/>
              <a:gd name="connsiteX2" fmla="*/ 1200952 w 1664787"/>
              <a:gd name="connsiteY2" fmla="*/ 5143500 h 5143500"/>
              <a:gd name="connsiteX3" fmla="*/ 0 w 1664787"/>
              <a:gd name="connsiteY3" fmla="*/ 5143500 h 5143500"/>
              <a:gd name="connsiteX4" fmla="*/ 829129 w 1664787"/>
              <a:gd name="connsiteY4" fmla="*/ 0 h 5143500"/>
              <a:gd name="connsiteX0" fmla="*/ 829129 w 1664787"/>
              <a:gd name="connsiteY0" fmla="*/ 0 h 5143500"/>
              <a:gd name="connsiteX1" fmla="*/ 1664787 w 1664787"/>
              <a:gd name="connsiteY1" fmla="*/ 1632 h 5143500"/>
              <a:gd name="connsiteX2" fmla="*/ 560395 w 1664787"/>
              <a:gd name="connsiteY2" fmla="*/ 4960143 h 5143500"/>
              <a:gd name="connsiteX3" fmla="*/ 0 w 1664787"/>
              <a:gd name="connsiteY3" fmla="*/ 5143500 h 5143500"/>
              <a:gd name="connsiteX4" fmla="*/ 829129 w 1664787"/>
              <a:gd name="connsiteY4" fmla="*/ 0 h 5143500"/>
              <a:gd name="connsiteX0" fmla="*/ 829129 w 1664787"/>
              <a:gd name="connsiteY0" fmla="*/ 0 h 5143500"/>
              <a:gd name="connsiteX1" fmla="*/ 1664787 w 1664787"/>
              <a:gd name="connsiteY1" fmla="*/ 1632 h 5143500"/>
              <a:gd name="connsiteX2" fmla="*/ 831858 w 1664787"/>
              <a:gd name="connsiteY2" fmla="*/ 5141118 h 5143500"/>
              <a:gd name="connsiteX3" fmla="*/ 0 w 1664787"/>
              <a:gd name="connsiteY3" fmla="*/ 5143500 h 5143500"/>
              <a:gd name="connsiteX4" fmla="*/ 829129 w 1664787"/>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787" h="5143500">
                <a:moveTo>
                  <a:pt x="829129" y="0"/>
                </a:moveTo>
                <a:lnTo>
                  <a:pt x="1664787" y="1632"/>
                </a:lnTo>
                <a:lnTo>
                  <a:pt x="831858" y="5141118"/>
                </a:lnTo>
                <a:lnTo>
                  <a:pt x="0" y="5143500"/>
                </a:lnTo>
                <a:lnTo>
                  <a:pt x="829129" y="0"/>
                </a:lnTo>
                <a:close/>
              </a:path>
            </a:pathLst>
          </a:custGeom>
          <a:solidFill>
            <a:srgbClr val="0B39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s-MX">
              <a:solidFill>
                <a:prstClr val="white"/>
              </a:solidFill>
            </a:endParaRPr>
          </a:p>
        </p:txBody>
      </p:sp>
      <p:sp>
        <p:nvSpPr>
          <p:cNvPr id="11" name="Rectángulo 2"/>
          <p:cNvSpPr/>
          <p:nvPr/>
        </p:nvSpPr>
        <p:spPr>
          <a:xfrm>
            <a:off x="2969288" y="0"/>
            <a:ext cx="1506092" cy="5143500"/>
          </a:xfrm>
          <a:custGeom>
            <a:avLst/>
            <a:gdLst>
              <a:gd name="connsiteX0" fmla="*/ 0 w 729465"/>
              <a:gd name="connsiteY0" fmla="*/ 0 h 5143500"/>
              <a:gd name="connsiteX1" fmla="*/ 729465 w 729465"/>
              <a:gd name="connsiteY1" fmla="*/ 0 h 5143500"/>
              <a:gd name="connsiteX2" fmla="*/ 729465 w 729465"/>
              <a:gd name="connsiteY2" fmla="*/ 5143500 h 5143500"/>
              <a:gd name="connsiteX3" fmla="*/ 0 w 729465"/>
              <a:gd name="connsiteY3" fmla="*/ 5143500 h 5143500"/>
              <a:gd name="connsiteX4" fmla="*/ 0 w 729465"/>
              <a:gd name="connsiteY4" fmla="*/ 0 h 5143500"/>
              <a:gd name="connsiteX0" fmla="*/ 0 w 1212350"/>
              <a:gd name="connsiteY0" fmla="*/ 10274 h 5153774"/>
              <a:gd name="connsiteX1" fmla="*/ 1212350 w 1212350"/>
              <a:gd name="connsiteY1" fmla="*/ 0 h 5153774"/>
              <a:gd name="connsiteX2" fmla="*/ 729465 w 1212350"/>
              <a:gd name="connsiteY2" fmla="*/ 5153774 h 5153774"/>
              <a:gd name="connsiteX3" fmla="*/ 0 w 1212350"/>
              <a:gd name="connsiteY3" fmla="*/ 5153774 h 5153774"/>
              <a:gd name="connsiteX4" fmla="*/ 0 w 1212350"/>
              <a:gd name="connsiteY4" fmla="*/ 10274 h 5153774"/>
              <a:gd name="connsiteX0" fmla="*/ 626723 w 1212350"/>
              <a:gd name="connsiteY0" fmla="*/ 10274 h 5153774"/>
              <a:gd name="connsiteX1" fmla="*/ 1212350 w 1212350"/>
              <a:gd name="connsiteY1" fmla="*/ 0 h 5153774"/>
              <a:gd name="connsiteX2" fmla="*/ 729465 w 1212350"/>
              <a:gd name="connsiteY2" fmla="*/ 5153774 h 5153774"/>
              <a:gd name="connsiteX3" fmla="*/ 0 w 1212350"/>
              <a:gd name="connsiteY3" fmla="*/ 5153774 h 5153774"/>
              <a:gd name="connsiteX4" fmla="*/ 626723 w 1212350"/>
              <a:gd name="connsiteY4" fmla="*/ 10274 h 5153774"/>
              <a:gd name="connsiteX0" fmla="*/ 357642 w 1212350"/>
              <a:gd name="connsiteY0" fmla="*/ 10274 h 5153774"/>
              <a:gd name="connsiteX1" fmla="*/ 1212350 w 1212350"/>
              <a:gd name="connsiteY1" fmla="*/ 0 h 5153774"/>
              <a:gd name="connsiteX2" fmla="*/ 729465 w 1212350"/>
              <a:gd name="connsiteY2" fmla="*/ 5153774 h 5153774"/>
              <a:gd name="connsiteX3" fmla="*/ 0 w 1212350"/>
              <a:gd name="connsiteY3" fmla="*/ 5153774 h 5153774"/>
              <a:gd name="connsiteX4" fmla="*/ 357642 w 1212350"/>
              <a:gd name="connsiteY4" fmla="*/ 10274 h 5153774"/>
              <a:gd name="connsiteX0" fmla="*/ 357642 w 926600"/>
              <a:gd name="connsiteY0" fmla="*/ 0 h 5143500"/>
              <a:gd name="connsiteX1" fmla="*/ 926600 w 926600"/>
              <a:gd name="connsiteY1" fmla="*/ 232614 h 5143500"/>
              <a:gd name="connsiteX2" fmla="*/ 729465 w 926600"/>
              <a:gd name="connsiteY2" fmla="*/ 5143500 h 5143500"/>
              <a:gd name="connsiteX3" fmla="*/ 0 w 926600"/>
              <a:gd name="connsiteY3" fmla="*/ 5143500 h 5143500"/>
              <a:gd name="connsiteX4" fmla="*/ 357642 w 926600"/>
              <a:gd name="connsiteY4" fmla="*/ 0 h 5143500"/>
              <a:gd name="connsiteX0" fmla="*/ 357642 w 1190919"/>
              <a:gd name="connsiteY0" fmla="*/ 0 h 5143500"/>
              <a:gd name="connsiteX1" fmla="*/ 1190919 w 1190919"/>
              <a:gd name="connsiteY1" fmla="*/ 1632 h 5143500"/>
              <a:gd name="connsiteX2" fmla="*/ 729465 w 1190919"/>
              <a:gd name="connsiteY2" fmla="*/ 5143500 h 5143500"/>
              <a:gd name="connsiteX3" fmla="*/ 0 w 1190919"/>
              <a:gd name="connsiteY3" fmla="*/ 5143500 h 5143500"/>
              <a:gd name="connsiteX4" fmla="*/ 357642 w 1190919"/>
              <a:gd name="connsiteY4" fmla="*/ 0 h 5143500"/>
              <a:gd name="connsiteX0" fmla="*/ 357642 w 1240925"/>
              <a:gd name="connsiteY0" fmla="*/ 0 h 5143500"/>
              <a:gd name="connsiteX1" fmla="*/ 1240925 w 1240925"/>
              <a:gd name="connsiteY1" fmla="*/ 63545 h 5143500"/>
              <a:gd name="connsiteX2" fmla="*/ 729465 w 1240925"/>
              <a:gd name="connsiteY2" fmla="*/ 5143500 h 5143500"/>
              <a:gd name="connsiteX3" fmla="*/ 0 w 1240925"/>
              <a:gd name="connsiteY3" fmla="*/ 5143500 h 5143500"/>
              <a:gd name="connsiteX4" fmla="*/ 357642 w 1240925"/>
              <a:gd name="connsiteY4" fmla="*/ 0 h 5143500"/>
              <a:gd name="connsiteX0" fmla="*/ 357642 w 1193300"/>
              <a:gd name="connsiteY0" fmla="*/ 0 h 5143500"/>
              <a:gd name="connsiteX1" fmla="*/ 1193300 w 1193300"/>
              <a:gd name="connsiteY1" fmla="*/ 1632 h 5143500"/>
              <a:gd name="connsiteX2" fmla="*/ 729465 w 1193300"/>
              <a:gd name="connsiteY2" fmla="*/ 5143500 h 5143500"/>
              <a:gd name="connsiteX3" fmla="*/ 0 w 1193300"/>
              <a:gd name="connsiteY3" fmla="*/ 5143500 h 5143500"/>
              <a:gd name="connsiteX4" fmla="*/ 357642 w 1193300"/>
              <a:gd name="connsiteY4" fmla="*/ 0 h 5143500"/>
              <a:gd name="connsiteX0" fmla="*/ 829129 w 1664787"/>
              <a:gd name="connsiteY0" fmla="*/ 0 h 5143500"/>
              <a:gd name="connsiteX1" fmla="*/ 1664787 w 1664787"/>
              <a:gd name="connsiteY1" fmla="*/ 1632 h 5143500"/>
              <a:gd name="connsiteX2" fmla="*/ 1200952 w 1664787"/>
              <a:gd name="connsiteY2" fmla="*/ 5143500 h 5143500"/>
              <a:gd name="connsiteX3" fmla="*/ 0 w 1664787"/>
              <a:gd name="connsiteY3" fmla="*/ 5143500 h 5143500"/>
              <a:gd name="connsiteX4" fmla="*/ 829129 w 1664787"/>
              <a:gd name="connsiteY4" fmla="*/ 0 h 5143500"/>
              <a:gd name="connsiteX0" fmla="*/ 829129 w 1664787"/>
              <a:gd name="connsiteY0" fmla="*/ 0 h 5143500"/>
              <a:gd name="connsiteX1" fmla="*/ 1664787 w 1664787"/>
              <a:gd name="connsiteY1" fmla="*/ 1632 h 5143500"/>
              <a:gd name="connsiteX2" fmla="*/ 560395 w 1664787"/>
              <a:gd name="connsiteY2" fmla="*/ 4960143 h 5143500"/>
              <a:gd name="connsiteX3" fmla="*/ 0 w 1664787"/>
              <a:gd name="connsiteY3" fmla="*/ 5143500 h 5143500"/>
              <a:gd name="connsiteX4" fmla="*/ 829129 w 1664787"/>
              <a:gd name="connsiteY4" fmla="*/ 0 h 5143500"/>
              <a:gd name="connsiteX0" fmla="*/ 829129 w 1664787"/>
              <a:gd name="connsiteY0" fmla="*/ 0 h 5143500"/>
              <a:gd name="connsiteX1" fmla="*/ 1664787 w 1664787"/>
              <a:gd name="connsiteY1" fmla="*/ 1632 h 5143500"/>
              <a:gd name="connsiteX2" fmla="*/ 831858 w 1664787"/>
              <a:gd name="connsiteY2" fmla="*/ 5141118 h 5143500"/>
              <a:gd name="connsiteX3" fmla="*/ 0 w 1664787"/>
              <a:gd name="connsiteY3" fmla="*/ 5143500 h 5143500"/>
              <a:gd name="connsiteX4" fmla="*/ 829129 w 1664787"/>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787" h="5143500">
                <a:moveTo>
                  <a:pt x="829129" y="0"/>
                </a:moveTo>
                <a:lnTo>
                  <a:pt x="1664787" y="1632"/>
                </a:lnTo>
                <a:lnTo>
                  <a:pt x="831858" y="5141118"/>
                </a:lnTo>
                <a:lnTo>
                  <a:pt x="0" y="5143500"/>
                </a:lnTo>
                <a:lnTo>
                  <a:pt x="829129" y="0"/>
                </a:lnTo>
                <a:close/>
              </a:path>
            </a:pathLst>
          </a:custGeom>
          <a:solidFill>
            <a:srgbClr val="1426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s-MX">
              <a:solidFill>
                <a:prstClr val="white"/>
              </a:solidFill>
            </a:endParaRPr>
          </a:p>
        </p:txBody>
      </p:sp>
    </p:spTree>
    <p:extLst>
      <p:ext uri="{BB962C8B-B14F-4D97-AF65-F5344CB8AC3E}">
        <p14:creationId xmlns:p14="http://schemas.microsoft.com/office/powerpoint/2010/main" val="32420532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159932" y="2485919"/>
            <a:ext cx="1280292" cy="360000"/>
          </a:xfrm>
          <a:prstGeom prst="rect">
            <a:avLst/>
          </a:prstGeom>
        </p:spPr>
        <p:txBody>
          <a:bodyPr wrap="square" anchor="ctr">
            <a:spAutoFit/>
          </a:bodyPr>
          <a:lstStyle/>
          <a:p>
            <a:pPr algn="ctr"/>
            <a:r>
              <a:rPr lang="es-MX" sz="800" b="1" dirty="0" smtClean="0">
                <a:latin typeface="Gotham Bold" pitchFamily="50" charset="0"/>
              </a:rPr>
              <a:t>Roberto Aguilar</a:t>
            </a:r>
          </a:p>
          <a:p>
            <a:pPr algn="ctr"/>
            <a:r>
              <a:rPr lang="es-MX" sz="800" dirty="0" smtClean="0">
                <a:latin typeface="Gotham Book" panose="02000604040000020004" pitchFamily="50" charset="0"/>
              </a:rPr>
              <a:t>FORBES</a:t>
            </a:r>
          </a:p>
        </p:txBody>
      </p:sp>
      <p:sp>
        <p:nvSpPr>
          <p:cNvPr id="12" name="Rectángulo 11"/>
          <p:cNvSpPr/>
          <p:nvPr/>
        </p:nvSpPr>
        <p:spPr>
          <a:xfrm>
            <a:off x="1756358" y="2485919"/>
            <a:ext cx="1177200" cy="360000"/>
          </a:xfrm>
          <a:prstGeom prst="rect">
            <a:avLst/>
          </a:prstGeom>
        </p:spPr>
        <p:txBody>
          <a:bodyPr wrap="square" anchor="ctr">
            <a:spAutoFit/>
          </a:bodyPr>
          <a:lstStyle/>
          <a:p>
            <a:pPr algn="ctr"/>
            <a:r>
              <a:rPr lang="es-MX" sz="800" b="1" dirty="0">
                <a:latin typeface="Gotham Bold" pitchFamily="50" charset="0"/>
              </a:rPr>
              <a:t>Barbara </a:t>
            </a:r>
            <a:r>
              <a:rPr lang="es-MX" sz="800" b="1" dirty="0" smtClean="0">
                <a:latin typeface="Gotham Bold" pitchFamily="50" charset="0"/>
              </a:rPr>
              <a:t>Anderson</a:t>
            </a:r>
          </a:p>
          <a:p>
            <a:pPr algn="ctr"/>
            <a:r>
              <a:rPr lang="es-MX" sz="800" dirty="0" smtClean="0">
                <a:latin typeface="Gotham Book" panose="02000604040000020004" pitchFamily="50" charset="0"/>
              </a:rPr>
              <a:t>MILENIO</a:t>
            </a:r>
          </a:p>
        </p:txBody>
      </p:sp>
      <p:sp>
        <p:nvSpPr>
          <p:cNvPr id="14" name="Rectángulo 13"/>
          <p:cNvSpPr/>
          <p:nvPr/>
        </p:nvSpPr>
        <p:spPr>
          <a:xfrm>
            <a:off x="3114415" y="4394220"/>
            <a:ext cx="1276891" cy="338554"/>
          </a:xfrm>
          <a:prstGeom prst="rect">
            <a:avLst/>
          </a:prstGeom>
        </p:spPr>
        <p:txBody>
          <a:bodyPr wrap="square" anchor="ctr">
            <a:spAutoFit/>
          </a:bodyPr>
          <a:lstStyle/>
          <a:p>
            <a:pPr algn="ctr"/>
            <a:r>
              <a:rPr lang="es-MX" sz="800" b="1" dirty="0">
                <a:latin typeface="Gotham Bold" pitchFamily="50" charset="0"/>
              </a:rPr>
              <a:t>Ángeles Aguilar</a:t>
            </a:r>
          </a:p>
          <a:p>
            <a:pPr algn="ctr"/>
            <a:r>
              <a:rPr lang="es-MX" sz="800" dirty="0">
                <a:latin typeface="Gotham Book" panose="02000604040000020004" pitchFamily="50" charset="0"/>
              </a:rPr>
              <a:t>LA RAZÓN ADN 40</a:t>
            </a:r>
          </a:p>
        </p:txBody>
      </p:sp>
      <p:pic>
        <p:nvPicPr>
          <p:cNvPr id="17" name="Picture 2" descr="Resultado de imagen para mayela cordoba refor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52760" y="3048936"/>
            <a:ext cx="1177515" cy="1296777"/>
          </a:xfrm>
          <a:prstGeom prst="rect">
            <a:avLst/>
          </a:prstGeom>
          <a:noFill/>
          <a:ln w="28575">
            <a:solidFill>
              <a:schemeClr val="bg1"/>
            </a:solidFill>
          </a:ln>
          <a:extLst>
            <a:ext uri="{909E8E84-426E-40DD-AFC4-6F175D3DCCD1}">
              <a14:hiddenFill xmlns:a14="http://schemas.microsoft.com/office/drawing/2010/main">
                <a:solidFill>
                  <a:srgbClr val="FFFFFF"/>
                </a:solidFill>
              </a14:hiddenFill>
            </a:ext>
          </a:extLst>
        </p:spPr>
      </p:pic>
      <p:sp>
        <p:nvSpPr>
          <p:cNvPr id="18" name="Rectángulo 17"/>
          <p:cNvSpPr/>
          <p:nvPr/>
        </p:nvSpPr>
        <p:spPr>
          <a:xfrm>
            <a:off x="1644842" y="4383497"/>
            <a:ext cx="1177515" cy="360000"/>
          </a:xfrm>
          <a:prstGeom prst="rect">
            <a:avLst/>
          </a:prstGeom>
        </p:spPr>
        <p:txBody>
          <a:bodyPr wrap="square" anchor="ctr">
            <a:spAutoFit/>
          </a:bodyPr>
          <a:lstStyle/>
          <a:p>
            <a:pPr algn="ctr"/>
            <a:r>
              <a:rPr lang="es-MX" sz="800" b="1" dirty="0" smtClean="0">
                <a:latin typeface="Gotham Bold" pitchFamily="50" charset="0"/>
              </a:rPr>
              <a:t>Mayela Córdoba</a:t>
            </a:r>
          </a:p>
          <a:p>
            <a:pPr algn="ctr"/>
            <a:r>
              <a:rPr lang="es-MX" sz="800" dirty="0" smtClean="0">
                <a:latin typeface="Gotham Book" panose="02000604040000020004" pitchFamily="50" charset="0"/>
              </a:rPr>
              <a:t>REFORMA</a:t>
            </a:r>
          </a:p>
        </p:txBody>
      </p:sp>
      <p:sp>
        <p:nvSpPr>
          <p:cNvPr id="15" name="Rectángulo 14"/>
          <p:cNvSpPr/>
          <p:nvPr/>
        </p:nvSpPr>
        <p:spPr>
          <a:xfrm>
            <a:off x="4708669" y="2496642"/>
            <a:ext cx="1271340" cy="338554"/>
          </a:xfrm>
          <a:prstGeom prst="rect">
            <a:avLst/>
          </a:prstGeom>
        </p:spPr>
        <p:txBody>
          <a:bodyPr wrap="square" anchor="ctr">
            <a:spAutoFit/>
          </a:bodyPr>
          <a:lstStyle/>
          <a:p>
            <a:pPr algn="ctr"/>
            <a:r>
              <a:rPr lang="es-MX" sz="800" b="1" dirty="0" smtClean="0">
                <a:latin typeface="Gotham Bold" pitchFamily="50" charset="0"/>
              </a:rPr>
              <a:t>Alberto Aguilar</a:t>
            </a:r>
          </a:p>
          <a:p>
            <a:pPr algn="ctr"/>
            <a:r>
              <a:rPr lang="es-ES" sz="800" dirty="0" smtClean="0">
                <a:latin typeface="Gotham Book" panose="02000604040000020004" pitchFamily="50" charset="0"/>
              </a:rPr>
              <a:t>EL ECONOMISTA</a:t>
            </a:r>
            <a:endParaRPr lang="es-MX" sz="800" dirty="0" smtClean="0">
              <a:latin typeface="Gotham Book" panose="02000604040000020004" pitchFamily="50" charset="0"/>
            </a:endParaRPr>
          </a:p>
        </p:txBody>
      </p:sp>
      <p:sp>
        <p:nvSpPr>
          <p:cNvPr id="22" name="Rectángulo 21"/>
          <p:cNvSpPr/>
          <p:nvPr/>
        </p:nvSpPr>
        <p:spPr>
          <a:xfrm>
            <a:off x="4708668" y="4394220"/>
            <a:ext cx="1227441" cy="338554"/>
          </a:xfrm>
          <a:prstGeom prst="rect">
            <a:avLst/>
          </a:prstGeom>
        </p:spPr>
        <p:txBody>
          <a:bodyPr wrap="square" anchor="ctr">
            <a:spAutoFit/>
          </a:bodyPr>
          <a:lstStyle/>
          <a:p>
            <a:pPr algn="ctr"/>
            <a:r>
              <a:rPr lang="es-MX" sz="800" b="1" dirty="0">
                <a:latin typeface="Gotham Bold" pitchFamily="50" charset="0"/>
              </a:rPr>
              <a:t>Ulises Navarro</a:t>
            </a:r>
          </a:p>
          <a:p>
            <a:pPr algn="ctr"/>
            <a:r>
              <a:rPr lang="es-MX" sz="800" dirty="0">
                <a:latin typeface="Gotham Book" panose="02000604040000020004" pitchFamily="50" charset="0"/>
              </a:rPr>
              <a:t>ALTONIVEL</a:t>
            </a:r>
          </a:p>
        </p:txBody>
      </p:sp>
      <p:pic>
        <p:nvPicPr>
          <p:cNvPr id="39" name="Picture 2" descr="Angeles Aguilar (@Soy_AngelesA) | Twitter"/>
          <p:cNvPicPr>
            <a:picLocks noChangeAspect="1" noChangeArrowheads="1"/>
          </p:cNvPicPr>
          <p:nvPr/>
        </p:nvPicPr>
        <p:blipFill rotWithShape="1">
          <a:blip r:embed="rId3">
            <a:extLst>
              <a:ext uri="{28A0092B-C50C-407E-A947-70E740481C1C}">
                <a14:useLocalDpi xmlns:a14="http://schemas.microsoft.com/office/drawing/2010/main" val="0"/>
              </a:ext>
            </a:extLst>
          </a:blip>
          <a:srcRect l="14718" r="13191" b="25541"/>
          <a:stretch/>
        </p:blipFill>
        <p:spPr bwMode="auto">
          <a:xfrm>
            <a:off x="3159932" y="3071779"/>
            <a:ext cx="1270000" cy="131171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arlos Mota - Columnista - El Heraldo de México | Linked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5422" y="1134674"/>
            <a:ext cx="1249463" cy="1292282"/>
          </a:xfrm>
          <a:prstGeom prst="rect">
            <a:avLst/>
          </a:prstGeom>
          <a:noFill/>
          <a:extLst>
            <a:ext uri="{909E8E84-426E-40DD-AFC4-6F175D3DCCD1}">
              <a14:hiddenFill xmlns:a14="http://schemas.microsoft.com/office/drawing/2010/main">
                <a:solidFill>
                  <a:srgbClr val="FFFFFF"/>
                </a:solidFill>
              </a14:hiddenFill>
            </a:ext>
          </a:extLst>
        </p:spPr>
      </p:pic>
      <p:sp>
        <p:nvSpPr>
          <p:cNvPr id="40" name="Rectángulo 39"/>
          <p:cNvSpPr/>
          <p:nvPr/>
        </p:nvSpPr>
        <p:spPr>
          <a:xfrm>
            <a:off x="6248455" y="2485919"/>
            <a:ext cx="1249463" cy="360000"/>
          </a:xfrm>
          <a:prstGeom prst="rect">
            <a:avLst/>
          </a:prstGeom>
        </p:spPr>
        <p:txBody>
          <a:bodyPr wrap="square" anchor="ctr">
            <a:spAutoFit/>
          </a:bodyPr>
          <a:lstStyle/>
          <a:p>
            <a:pPr algn="ctr"/>
            <a:r>
              <a:rPr lang="es-MX" sz="800" b="1" dirty="0" smtClean="0">
                <a:latin typeface="Gotham Bold" pitchFamily="50" charset="0"/>
              </a:rPr>
              <a:t>Carlos Mota</a:t>
            </a:r>
          </a:p>
          <a:p>
            <a:pPr algn="ctr"/>
            <a:r>
              <a:rPr lang="es-MX" sz="800" dirty="0" smtClean="0">
                <a:latin typeface="Gotham Book" panose="02000604040000020004" pitchFamily="50" charset="0"/>
              </a:rPr>
              <a:t>ADN 40</a:t>
            </a:r>
          </a:p>
        </p:txBody>
      </p:sp>
      <p:sp>
        <p:nvSpPr>
          <p:cNvPr id="41" name="Rectángulo 40"/>
          <p:cNvSpPr/>
          <p:nvPr/>
        </p:nvSpPr>
        <p:spPr>
          <a:xfrm>
            <a:off x="7787062" y="2485919"/>
            <a:ext cx="1093505" cy="360000"/>
          </a:xfrm>
          <a:prstGeom prst="rect">
            <a:avLst/>
          </a:prstGeom>
        </p:spPr>
        <p:txBody>
          <a:bodyPr wrap="square" anchor="ctr">
            <a:spAutoFit/>
          </a:bodyPr>
          <a:lstStyle/>
          <a:p>
            <a:pPr algn="ctr"/>
            <a:r>
              <a:rPr lang="es-MX" sz="800" b="1" dirty="0" smtClean="0">
                <a:latin typeface="Gotham Bold" pitchFamily="50" charset="0"/>
              </a:rPr>
              <a:t>Alberto Bello</a:t>
            </a:r>
          </a:p>
          <a:p>
            <a:pPr algn="ctr"/>
            <a:r>
              <a:rPr lang="es-MX" sz="800" dirty="0" smtClean="0">
                <a:latin typeface="Gotham Book" panose="02000604040000020004" pitchFamily="50" charset="0"/>
              </a:rPr>
              <a:t>EXPANSIÓN</a:t>
            </a:r>
          </a:p>
        </p:txBody>
      </p:sp>
      <p:pic>
        <p:nvPicPr>
          <p:cNvPr id="6152" name="Picture 8" descr="Ulises Navarro"/>
          <p:cNvPicPr>
            <a:picLocks noChangeAspect="1" noChangeArrowheads="1"/>
          </p:cNvPicPr>
          <p:nvPr/>
        </p:nvPicPr>
        <p:blipFill rotWithShape="1">
          <a:blip r:embed="rId5">
            <a:extLst>
              <a:ext uri="{28A0092B-C50C-407E-A947-70E740481C1C}">
                <a14:useLocalDpi xmlns:a14="http://schemas.microsoft.com/office/drawing/2010/main" val="0"/>
              </a:ext>
            </a:extLst>
          </a:blip>
          <a:srcRect l="49449" t="22839" r="10339" b="29161"/>
          <a:stretch/>
        </p:blipFill>
        <p:spPr bwMode="auto">
          <a:xfrm>
            <a:off x="4710428" y="3090320"/>
            <a:ext cx="1114685" cy="1250897"/>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Miguel Angel Pallares G. - The Data Pub (Ciudad de México) | Meetup"/>
          <p:cNvPicPr>
            <a:picLocks noChangeAspect="1" noChangeArrowheads="1"/>
          </p:cNvPicPr>
          <p:nvPr/>
        </p:nvPicPr>
        <p:blipFill rotWithShape="1">
          <a:blip r:embed="rId6">
            <a:extLst>
              <a:ext uri="{28A0092B-C50C-407E-A947-70E740481C1C}">
                <a14:useLocalDpi xmlns:a14="http://schemas.microsoft.com/office/drawing/2010/main" val="0"/>
              </a:ext>
            </a:extLst>
          </a:blip>
          <a:srcRect l="36277" t="15976" r="33684" b="52281"/>
          <a:stretch/>
        </p:blipFill>
        <p:spPr bwMode="auto">
          <a:xfrm>
            <a:off x="6242290" y="3086719"/>
            <a:ext cx="1104901" cy="1296778"/>
          </a:xfrm>
          <a:prstGeom prst="rect">
            <a:avLst/>
          </a:prstGeom>
          <a:noFill/>
          <a:extLst>
            <a:ext uri="{909E8E84-426E-40DD-AFC4-6F175D3DCCD1}">
              <a14:hiddenFill xmlns:a14="http://schemas.microsoft.com/office/drawing/2010/main">
                <a:solidFill>
                  <a:srgbClr val="FFFFFF"/>
                </a:solidFill>
              </a14:hiddenFill>
            </a:ext>
          </a:extLst>
        </p:spPr>
      </p:pic>
      <p:sp>
        <p:nvSpPr>
          <p:cNvPr id="46" name="Rectángulo 45"/>
          <p:cNvSpPr/>
          <p:nvPr/>
        </p:nvSpPr>
        <p:spPr>
          <a:xfrm>
            <a:off x="6054909" y="4420333"/>
            <a:ext cx="1292282" cy="360000"/>
          </a:xfrm>
          <a:prstGeom prst="rect">
            <a:avLst/>
          </a:prstGeom>
        </p:spPr>
        <p:txBody>
          <a:bodyPr wrap="square" anchor="ctr">
            <a:spAutoFit/>
          </a:bodyPr>
          <a:lstStyle/>
          <a:p>
            <a:pPr algn="ctr"/>
            <a:r>
              <a:rPr lang="es-MX" sz="800" b="1" dirty="0" smtClean="0">
                <a:latin typeface="Gotham Bold" pitchFamily="50" charset="0"/>
              </a:rPr>
              <a:t>Miguel A. Pallares</a:t>
            </a:r>
          </a:p>
          <a:p>
            <a:pPr algn="ctr"/>
            <a:r>
              <a:rPr lang="es-MX" sz="800" dirty="0" smtClean="0">
                <a:latin typeface="Gotham Book" panose="02000604040000020004" pitchFamily="50" charset="0"/>
              </a:rPr>
              <a:t>FORTUNE</a:t>
            </a:r>
          </a:p>
        </p:txBody>
      </p:sp>
      <p:pic>
        <p:nvPicPr>
          <p:cNvPr id="6160" name="Picture 16" descr="La revista del futuro, su visión editorial"/>
          <p:cNvPicPr>
            <a:picLocks noChangeAspect="1" noChangeArrowheads="1"/>
          </p:cNvPicPr>
          <p:nvPr/>
        </p:nvPicPr>
        <p:blipFill rotWithShape="1">
          <a:blip r:embed="rId7">
            <a:extLst>
              <a:ext uri="{28A0092B-C50C-407E-A947-70E740481C1C}">
                <a14:useLocalDpi xmlns:a14="http://schemas.microsoft.com/office/drawing/2010/main" val="0"/>
              </a:ext>
            </a:extLst>
          </a:blip>
          <a:srcRect t="7250" b="19001"/>
          <a:stretch/>
        </p:blipFill>
        <p:spPr bwMode="auto">
          <a:xfrm>
            <a:off x="7657830" y="3083053"/>
            <a:ext cx="1114686" cy="1262908"/>
          </a:xfrm>
          <a:prstGeom prst="rect">
            <a:avLst/>
          </a:prstGeom>
          <a:noFill/>
          <a:extLst>
            <a:ext uri="{909E8E84-426E-40DD-AFC4-6F175D3DCCD1}">
              <a14:hiddenFill xmlns:a14="http://schemas.microsoft.com/office/drawing/2010/main">
                <a:solidFill>
                  <a:srgbClr val="FFFFFF"/>
                </a:solidFill>
              </a14:hiddenFill>
            </a:ext>
          </a:extLst>
        </p:spPr>
      </p:pic>
      <p:sp>
        <p:nvSpPr>
          <p:cNvPr id="48" name="Rectángulo 47"/>
          <p:cNvSpPr/>
          <p:nvPr/>
        </p:nvSpPr>
        <p:spPr>
          <a:xfrm>
            <a:off x="7497918" y="4420333"/>
            <a:ext cx="1292282" cy="461665"/>
          </a:xfrm>
          <a:prstGeom prst="rect">
            <a:avLst/>
          </a:prstGeom>
        </p:spPr>
        <p:txBody>
          <a:bodyPr wrap="square" anchor="ctr">
            <a:spAutoFit/>
          </a:bodyPr>
          <a:lstStyle/>
          <a:p>
            <a:pPr algn="ctr"/>
            <a:r>
              <a:rPr lang="es-MX" sz="800" b="1" dirty="0" smtClean="0">
                <a:latin typeface="Gotham Bold" pitchFamily="50" charset="0"/>
              </a:rPr>
              <a:t>Ivonne </a:t>
            </a:r>
            <a:r>
              <a:rPr lang="es-MX" sz="800" b="1" dirty="0" err="1" smtClean="0">
                <a:latin typeface="Gotham Bold" pitchFamily="50" charset="0"/>
              </a:rPr>
              <a:t>Bacha</a:t>
            </a:r>
            <a:endParaRPr lang="es-MX" sz="800" b="1" dirty="0" smtClean="0">
              <a:latin typeface="Gotham Bold" pitchFamily="50" charset="0"/>
            </a:endParaRPr>
          </a:p>
          <a:p>
            <a:pPr algn="ctr"/>
            <a:r>
              <a:rPr lang="es-MX" sz="800" dirty="0" smtClean="0">
                <a:latin typeface="Gotham Book" panose="02000604040000020004" pitchFamily="50" charset="0"/>
              </a:rPr>
              <a:t>LÍDERES</a:t>
            </a:r>
          </a:p>
          <a:p>
            <a:pPr algn="ctr"/>
            <a:r>
              <a:rPr lang="es-ES" sz="800" dirty="0" smtClean="0">
                <a:latin typeface="Gotham Book" panose="02000604040000020004" pitchFamily="50" charset="0"/>
              </a:rPr>
              <a:t>MEXICANOS</a:t>
            </a:r>
            <a:endParaRPr lang="es-MX" sz="800" dirty="0" smtClean="0">
              <a:latin typeface="Gotham Book" panose="02000604040000020004" pitchFamily="50" charset="0"/>
            </a:endParaRPr>
          </a:p>
        </p:txBody>
      </p:sp>
      <p:pic>
        <p:nvPicPr>
          <p:cNvPr id="50" name="Picture 18" descr="Roberto Aguilar (@robertoah) | Twitter"/>
          <p:cNvPicPr>
            <a:picLocks noChangeAspect="1" noChangeArrowheads="1"/>
          </p:cNvPicPr>
          <p:nvPr/>
        </p:nvPicPr>
        <p:blipFill rotWithShape="1">
          <a:blip r:embed="rId8">
            <a:extLst>
              <a:ext uri="{28A0092B-C50C-407E-A947-70E740481C1C}">
                <a14:useLocalDpi xmlns:a14="http://schemas.microsoft.com/office/drawing/2010/main" val="0"/>
              </a:ext>
            </a:extLst>
          </a:blip>
          <a:srcRect l="19925" t="5104" r="25844" b="37700"/>
          <a:stretch/>
        </p:blipFill>
        <p:spPr bwMode="auto">
          <a:xfrm>
            <a:off x="3114415" y="1145575"/>
            <a:ext cx="1276890" cy="128587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0" descr="Barbara Anderson (@ba_anderson) | Twitter"/>
          <p:cNvPicPr>
            <a:picLocks noChangeAspect="1" noChangeArrowheads="1"/>
          </p:cNvPicPr>
          <p:nvPr/>
        </p:nvPicPr>
        <p:blipFill rotWithShape="1">
          <a:blip r:embed="rId9">
            <a:extLst>
              <a:ext uri="{28A0092B-C50C-407E-A947-70E740481C1C}">
                <a14:useLocalDpi xmlns:a14="http://schemas.microsoft.com/office/drawing/2010/main" val="0"/>
              </a:ext>
            </a:extLst>
          </a:blip>
          <a:srcRect l="11916" r="14083" b="17250"/>
          <a:stretch/>
        </p:blipFill>
        <p:spPr bwMode="auto">
          <a:xfrm>
            <a:off x="1652761" y="1132821"/>
            <a:ext cx="1169596" cy="1316745"/>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a:blip r:embed="rId10"/>
          <a:stretch>
            <a:fillRect/>
          </a:stretch>
        </p:blipFill>
        <p:spPr>
          <a:xfrm>
            <a:off x="4733011" y="1168060"/>
            <a:ext cx="1255712" cy="1255712"/>
          </a:xfrm>
          <a:prstGeom prst="rect">
            <a:avLst/>
          </a:prstGeom>
        </p:spPr>
      </p:pic>
      <p:sp>
        <p:nvSpPr>
          <p:cNvPr id="23" name="Rectángulo 22"/>
          <p:cNvSpPr/>
          <p:nvPr/>
        </p:nvSpPr>
        <p:spPr>
          <a:xfrm>
            <a:off x="258743" y="879475"/>
            <a:ext cx="1159091" cy="4068763"/>
          </a:xfrm>
          <a:prstGeom prst="rect">
            <a:avLst/>
          </a:prstGeom>
          <a:solidFill>
            <a:srgbClr val="0B396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solidFill>
                <a:prstClr val="white"/>
              </a:solidFill>
            </a:endParaRPr>
          </a:p>
        </p:txBody>
      </p:sp>
      <p:sp>
        <p:nvSpPr>
          <p:cNvPr id="24" name="object 23"/>
          <p:cNvSpPr txBox="1"/>
          <p:nvPr/>
        </p:nvSpPr>
        <p:spPr>
          <a:xfrm>
            <a:off x="267935" y="1466773"/>
            <a:ext cx="1140706" cy="369332"/>
          </a:xfrm>
          <a:prstGeom prst="rect">
            <a:avLst/>
          </a:prstGeom>
        </p:spPr>
        <p:txBody>
          <a:bodyPr vert="horz" wrap="square" lIns="0" tIns="0" rIns="0" bIns="0" rtlCol="0">
            <a:spAutoFit/>
          </a:bodyPr>
          <a:lstStyle/>
          <a:p>
            <a:pPr marL="12700" algn="ctr"/>
            <a:r>
              <a:rPr lang="es-MX" sz="1200" b="1" dirty="0" smtClean="0">
                <a:solidFill>
                  <a:prstClr val="white"/>
                </a:solidFill>
                <a:latin typeface="Gotham Book" panose="02000604040000020004" pitchFamily="50" charset="0"/>
                <a:sym typeface="Gotham Book" panose="02000604040000020004" pitchFamily="50" charset="0"/>
              </a:rPr>
              <a:t>Empresas y negocios</a:t>
            </a:r>
            <a:endParaRPr lang="es-MX" sz="1200" b="1" dirty="0">
              <a:solidFill>
                <a:prstClr val="white"/>
              </a:solidFill>
              <a:latin typeface="Gotham Book" panose="02000604040000020004" pitchFamily="50" charset="0"/>
              <a:sym typeface="Gotham Book" panose="02000604040000020004" pitchFamily="50" charset="0"/>
            </a:endParaRPr>
          </a:p>
        </p:txBody>
      </p:sp>
      <p:sp>
        <p:nvSpPr>
          <p:cNvPr id="27" name="Título 4"/>
          <p:cNvSpPr txBox="1">
            <a:spLocks/>
          </p:cNvSpPr>
          <p:nvPr/>
        </p:nvSpPr>
        <p:spPr>
          <a:xfrm>
            <a:off x="258743" y="168871"/>
            <a:ext cx="7973546" cy="474568"/>
          </a:xfrm>
          <a:prstGeom prst="rect">
            <a:avLst/>
          </a:prstGeom>
        </p:spPr>
        <p:txBody>
          <a:bodyPr vert="horz" lIns="128583" tIns="64291" rIns="128583" bIns="64291" rtlCol="0" anchor="ctr">
            <a:noAutofit/>
          </a:bodyPr>
          <a:lstStyle>
            <a:lvl1pPr algn="l" defTabSz="362798" rtl="0" eaLnBrk="1" latinLnBrk="0" hangingPunct="1">
              <a:lnSpc>
                <a:spcPct val="80000"/>
              </a:lnSpc>
              <a:spcBef>
                <a:spcPct val="0"/>
              </a:spcBef>
              <a:buNone/>
              <a:defRPr sz="2822" kern="1200">
                <a:solidFill>
                  <a:schemeClr val="bg1"/>
                </a:solidFill>
                <a:latin typeface="Gotham Thin"/>
                <a:ea typeface="+mj-ea"/>
                <a:cs typeface="Gotham Thin"/>
              </a:defRPr>
            </a:lvl1pPr>
          </a:lstStyle>
          <a:p>
            <a:pPr marL="12700">
              <a:lnSpc>
                <a:spcPct val="100000"/>
              </a:lnSpc>
              <a:defRPr/>
            </a:pPr>
            <a:r>
              <a:rPr lang="es-MX" sz="2250" dirty="0" smtClean="0">
                <a:latin typeface="Gotham Book" panose="02000604040000020004" pitchFamily="50" charset="0"/>
              </a:rPr>
              <a:t>1) </a:t>
            </a:r>
            <a:r>
              <a:rPr lang="es-MX" sz="2250" dirty="0">
                <a:latin typeface="Gotham Book" panose="02000604040000020004" pitchFamily="50" charset="0"/>
              </a:rPr>
              <a:t>MIX </a:t>
            </a:r>
            <a:r>
              <a:rPr lang="es-MX" sz="2250" dirty="0" smtClean="0">
                <a:latin typeface="Gotham Book" panose="02000604040000020004" pitchFamily="50" charset="0"/>
              </a:rPr>
              <a:t>/ LÍDERES DE OPINIÓN</a:t>
            </a:r>
            <a:endParaRPr lang="es-MX" sz="2250" dirty="0">
              <a:latin typeface="Gotham Book" panose="02000604040000020004" pitchFamily="50" charset="0"/>
            </a:endParaRPr>
          </a:p>
        </p:txBody>
      </p:sp>
      <p:pic>
        <p:nvPicPr>
          <p:cNvPr id="6150" name="Picture 6" descr="Alberto Bello | Fundación Euroamerica"/>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86943" y="1132821"/>
            <a:ext cx="1093505" cy="1268466"/>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upo 27"/>
          <p:cNvGrpSpPr/>
          <p:nvPr/>
        </p:nvGrpSpPr>
        <p:grpSpPr>
          <a:xfrm>
            <a:off x="8059470" y="-10466"/>
            <a:ext cx="1041998" cy="1435394"/>
            <a:chOff x="8059470" y="-10466"/>
            <a:chExt cx="1041998" cy="1435394"/>
          </a:xfrm>
        </p:grpSpPr>
        <p:sp>
          <p:nvSpPr>
            <p:cNvPr id="29" name="Pentágono 28"/>
            <p:cNvSpPr/>
            <p:nvPr/>
          </p:nvSpPr>
          <p:spPr>
            <a:xfrm rot="5400000">
              <a:off x="7868087" y="223449"/>
              <a:ext cx="1435394" cy="967563"/>
            </a:xfrm>
            <a:prstGeom prst="homePlate">
              <a:avLst/>
            </a:prstGeom>
            <a:solidFill>
              <a:srgbClr val="14263B"/>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dirty="0"/>
            </a:p>
          </p:txBody>
        </p:sp>
        <p:sp>
          <p:nvSpPr>
            <p:cNvPr id="30" name="CuadroTexto 29"/>
            <p:cNvSpPr txBox="1"/>
            <p:nvPr/>
          </p:nvSpPr>
          <p:spPr>
            <a:xfrm>
              <a:off x="8059470" y="366050"/>
              <a:ext cx="1041998" cy="400110"/>
            </a:xfrm>
            <a:prstGeom prst="rect">
              <a:avLst/>
            </a:prstGeom>
            <a:noFill/>
          </p:spPr>
          <p:txBody>
            <a:bodyPr wrap="square" rtlCol="0">
              <a:spAutoFit/>
            </a:bodyPr>
            <a:lstStyle/>
            <a:p>
              <a:pPr algn="ctr"/>
              <a:r>
                <a:rPr lang="es-MX" sz="1000" dirty="0" smtClean="0">
                  <a:solidFill>
                    <a:schemeClr val="bg1"/>
                  </a:solidFill>
                </a:rPr>
                <a:t>Estrategia de Medios</a:t>
              </a:r>
              <a:endParaRPr lang="es-MX" sz="1000" dirty="0">
                <a:solidFill>
                  <a:schemeClr val="bg1"/>
                </a:solidFill>
              </a:endParaRPr>
            </a:p>
          </p:txBody>
        </p:sp>
      </p:grpSp>
    </p:spTree>
    <p:extLst>
      <p:ext uri="{BB962C8B-B14F-4D97-AF65-F5344CB8AC3E}">
        <p14:creationId xmlns:p14="http://schemas.microsoft.com/office/powerpoint/2010/main" val="13560802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768407" y="3345810"/>
            <a:ext cx="1280292" cy="338554"/>
          </a:xfrm>
          <a:prstGeom prst="rect">
            <a:avLst/>
          </a:prstGeom>
        </p:spPr>
        <p:txBody>
          <a:bodyPr wrap="square" anchor="ctr">
            <a:spAutoFit/>
          </a:bodyPr>
          <a:lstStyle/>
          <a:p>
            <a:pPr algn="ctr"/>
            <a:r>
              <a:rPr lang="es-MX" sz="800" b="1" dirty="0" smtClean="0">
                <a:latin typeface="Gotham Bold" pitchFamily="50" charset="0"/>
              </a:rPr>
              <a:t>Ruth Rodríguez</a:t>
            </a:r>
          </a:p>
          <a:p>
            <a:pPr algn="ctr"/>
            <a:r>
              <a:rPr lang="es-ES" sz="800" dirty="0" smtClean="0">
                <a:latin typeface="Gotham Book" panose="02000604040000020004" pitchFamily="50" charset="0"/>
              </a:rPr>
              <a:t>EXCELSIOR</a:t>
            </a:r>
            <a:endParaRPr lang="es-MX" sz="800" dirty="0" smtClean="0">
              <a:latin typeface="Gotham Book" panose="02000604040000020004" pitchFamily="50" charset="0"/>
            </a:endParaRPr>
          </a:p>
        </p:txBody>
      </p:sp>
      <p:sp>
        <p:nvSpPr>
          <p:cNvPr id="12" name="Rectángulo 11"/>
          <p:cNvSpPr/>
          <p:nvPr/>
        </p:nvSpPr>
        <p:spPr>
          <a:xfrm>
            <a:off x="1925276" y="3345810"/>
            <a:ext cx="1177200" cy="338554"/>
          </a:xfrm>
          <a:prstGeom prst="rect">
            <a:avLst/>
          </a:prstGeom>
        </p:spPr>
        <p:txBody>
          <a:bodyPr wrap="square" anchor="ctr">
            <a:spAutoFit/>
          </a:bodyPr>
          <a:lstStyle/>
          <a:p>
            <a:pPr algn="ctr"/>
            <a:r>
              <a:rPr lang="es-MX" sz="800" b="1" dirty="0" smtClean="0">
                <a:latin typeface="Gotham Bold" pitchFamily="50" charset="0"/>
              </a:rPr>
              <a:t>Maribel Coronel</a:t>
            </a:r>
          </a:p>
          <a:p>
            <a:pPr algn="ctr"/>
            <a:r>
              <a:rPr lang="es-MX" sz="800" dirty="0" smtClean="0">
                <a:latin typeface="Gotham Book" panose="02000604040000020004" pitchFamily="50" charset="0"/>
              </a:rPr>
              <a:t>EL ECONOMISTA</a:t>
            </a:r>
          </a:p>
        </p:txBody>
      </p:sp>
      <p:sp>
        <p:nvSpPr>
          <p:cNvPr id="15" name="Rectángulo 14"/>
          <p:cNvSpPr/>
          <p:nvPr/>
        </p:nvSpPr>
        <p:spPr>
          <a:xfrm>
            <a:off x="5568931" y="3345810"/>
            <a:ext cx="1271340" cy="338554"/>
          </a:xfrm>
          <a:prstGeom prst="rect">
            <a:avLst/>
          </a:prstGeom>
        </p:spPr>
        <p:txBody>
          <a:bodyPr wrap="square" anchor="ctr">
            <a:spAutoFit/>
          </a:bodyPr>
          <a:lstStyle/>
          <a:p>
            <a:pPr algn="ctr"/>
            <a:r>
              <a:rPr lang="es-MX" sz="800" b="1" dirty="0" smtClean="0">
                <a:latin typeface="Gotham Bold" pitchFamily="50" charset="0"/>
              </a:rPr>
              <a:t>Martha Reyes</a:t>
            </a:r>
          </a:p>
          <a:p>
            <a:pPr algn="ctr"/>
            <a:r>
              <a:rPr lang="es-ES" sz="800" dirty="0" smtClean="0">
                <a:latin typeface="Gotham Book" panose="02000604040000020004" pitchFamily="50" charset="0"/>
              </a:rPr>
              <a:t>MEGANOTICIAS</a:t>
            </a:r>
            <a:endParaRPr lang="es-MX" sz="800" dirty="0" smtClean="0">
              <a:latin typeface="Gotham Book" panose="02000604040000020004" pitchFamily="50" charset="0"/>
            </a:endParaRPr>
          </a:p>
        </p:txBody>
      </p:sp>
      <p:sp>
        <p:nvSpPr>
          <p:cNvPr id="40" name="Rectángulo 39"/>
          <p:cNvSpPr/>
          <p:nvPr/>
        </p:nvSpPr>
        <p:spPr>
          <a:xfrm>
            <a:off x="7404617" y="3345810"/>
            <a:ext cx="1488558" cy="338554"/>
          </a:xfrm>
          <a:prstGeom prst="rect">
            <a:avLst/>
          </a:prstGeom>
        </p:spPr>
        <p:txBody>
          <a:bodyPr wrap="square" anchor="ctr">
            <a:spAutoFit/>
          </a:bodyPr>
          <a:lstStyle/>
          <a:p>
            <a:pPr algn="ctr"/>
            <a:r>
              <a:rPr lang="es-MX" sz="800" b="1" dirty="0" smtClean="0">
                <a:latin typeface="Gotham Bold" pitchFamily="50" charset="0"/>
              </a:rPr>
              <a:t>ETHEL SORIANO</a:t>
            </a:r>
          </a:p>
          <a:p>
            <a:pPr algn="ctr"/>
            <a:r>
              <a:rPr lang="es-ES" sz="800" dirty="0" smtClean="0">
                <a:latin typeface="Gotham Book" panose="02000604040000020004" pitchFamily="50" charset="0"/>
              </a:rPr>
              <a:t>SALUD Y BIENESTAR</a:t>
            </a:r>
            <a:endParaRPr lang="es-MX" sz="800" dirty="0" smtClean="0">
              <a:latin typeface="Gotham Book" panose="02000604040000020004" pitchFamily="50" charset="0"/>
            </a:endParaRPr>
          </a:p>
        </p:txBody>
      </p:sp>
      <p:pic>
        <p:nvPicPr>
          <p:cNvPr id="2" name="Imagen 1"/>
          <p:cNvPicPr>
            <a:picLocks noChangeAspect="1"/>
          </p:cNvPicPr>
          <p:nvPr/>
        </p:nvPicPr>
        <p:blipFill rotWithShape="1">
          <a:blip r:embed="rId2"/>
          <a:srcRect b="23712"/>
          <a:stretch/>
        </p:blipFill>
        <p:spPr>
          <a:xfrm>
            <a:off x="2016396" y="1983842"/>
            <a:ext cx="1169287" cy="1248842"/>
          </a:xfrm>
          <a:prstGeom prst="rect">
            <a:avLst/>
          </a:prstGeom>
        </p:spPr>
      </p:pic>
      <p:pic>
        <p:nvPicPr>
          <p:cNvPr id="4" name="Imagen 3"/>
          <p:cNvPicPr>
            <a:picLocks noChangeAspect="1"/>
          </p:cNvPicPr>
          <p:nvPr/>
        </p:nvPicPr>
        <p:blipFill rotWithShape="1">
          <a:blip r:embed="rId3"/>
          <a:srcRect l="29685" r="37819" b="37435"/>
          <a:stretch/>
        </p:blipFill>
        <p:spPr>
          <a:xfrm>
            <a:off x="5631424" y="1983843"/>
            <a:ext cx="1146355" cy="1235956"/>
          </a:xfrm>
          <a:prstGeom prst="rect">
            <a:avLst/>
          </a:prstGeom>
        </p:spPr>
      </p:pic>
      <p:pic>
        <p:nvPicPr>
          <p:cNvPr id="5" name="Imagen 4"/>
          <p:cNvPicPr>
            <a:picLocks noChangeAspect="1"/>
          </p:cNvPicPr>
          <p:nvPr/>
        </p:nvPicPr>
        <p:blipFill>
          <a:blip r:embed="rId4"/>
          <a:stretch>
            <a:fillRect/>
          </a:stretch>
        </p:blipFill>
        <p:spPr>
          <a:xfrm>
            <a:off x="7614413" y="1983843"/>
            <a:ext cx="1068967" cy="1248841"/>
          </a:xfrm>
          <a:prstGeom prst="rect">
            <a:avLst/>
          </a:prstGeom>
        </p:spPr>
      </p:pic>
      <p:pic>
        <p:nvPicPr>
          <p:cNvPr id="2050" name="Picture 2" descr="Las farmacéuticas piden piso parej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2317" y="1983842"/>
            <a:ext cx="772473" cy="1235957"/>
          </a:xfrm>
          <a:prstGeom prst="rect">
            <a:avLst/>
          </a:prstGeom>
          <a:noFill/>
          <a:extLst>
            <a:ext uri="{909E8E84-426E-40DD-AFC4-6F175D3DCCD1}">
              <a14:hiddenFill xmlns:a14="http://schemas.microsoft.com/office/drawing/2010/main">
                <a:solidFill>
                  <a:srgbClr val="FFFFFF"/>
                </a:solidFill>
              </a14:hiddenFill>
            </a:ext>
          </a:extLst>
        </p:spPr>
      </p:pic>
      <p:sp>
        <p:nvSpPr>
          <p:cNvPr id="13" name="Rectángulo 12"/>
          <p:cNvSpPr/>
          <p:nvPr/>
        </p:nvSpPr>
        <p:spPr>
          <a:xfrm>
            <a:off x="258743" y="879475"/>
            <a:ext cx="1159091" cy="4068763"/>
          </a:xfrm>
          <a:prstGeom prst="rect">
            <a:avLst/>
          </a:prstGeom>
          <a:solidFill>
            <a:srgbClr val="0B396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solidFill>
                <a:prstClr val="white"/>
              </a:solidFill>
            </a:endParaRPr>
          </a:p>
        </p:txBody>
      </p:sp>
      <p:sp>
        <p:nvSpPr>
          <p:cNvPr id="14" name="object 23"/>
          <p:cNvSpPr txBox="1"/>
          <p:nvPr/>
        </p:nvSpPr>
        <p:spPr>
          <a:xfrm>
            <a:off x="267935" y="1466773"/>
            <a:ext cx="1140706" cy="184666"/>
          </a:xfrm>
          <a:prstGeom prst="rect">
            <a:avLst/>
          </a:prstGeom>
        </p:spPr>
        <p:txBody>
          <a:bodyPr vert="horz" wrap="square" lIns="0" tIns="0" rIns="0" bIns="0" rtlCol="0">
            <a:spAutoFit/>
          </a:bodyPr>
          <a:lstStyle/>
          <a:p>
            <a:pPr marL="12700" algn="ctr"/>
            <a:r>
              <a:rPr lang="es-MX" sz="1200" b="1" dirty="0" smtClean="0">
                <a:solidFill>
                  <a:prstClr val="white"/>
                </a:solidFill>
                <a:latin typeface="Gotham Book" panose="02000604040000020004" pitchFamily="50" charset="0"/>
                <a:sym typeface="Gotham Book" panose="02000604040000020004" pitchFamily="50" charset="0"/>
              </a:rPr>
              <a:t>Salud</a:t>
            </a:r>
            <a:endParaRPr lang="es-MX" sz="1200" b="1" dirty="0">
              <a:solidFill>
                <a:prstClr val="white"/>
              </a:solidFill>
              <a:latin typeface="Gotham Book" panose="02000604040000020004" pitchFamily="50" charset="0"/>
              <a:sym typeface="Gotham Book" panose="02000604040000020004" pitchFamily="50" charset="0"/>
            </a:endParaRPr>
          </a:p>
        </p:txBody>
      </p:sp>
      <p:sp>
        <p:nvSpPr>
          <p:cNvPr id="16" name="Título 4"/>
          <p:cNvSpPr txBox="1">
            <a:spLocks/>
          </p:cNvSpPr>
          <p:nvPr/>
        </p:nvSpPr>
        <p:spPr>
          <a:xfrm>
            <a:off x="258743" y="168871"/>
            <a:ext cx="7973546" cy="474568"/>
          </a:xfrm>
          <a:prstGeom prst="rect">
            <a:avLst/>
          </a:prstGeom>
        </p:spPr>
        <p:txBody>
          <a:bodyPr vert="horz" lIns="128583" tIns="64291" rIns="128583" bIns="64291" rtlCol="0" anchor="ctr">
            <a:noAutofit/>
          </a:bodyPr>
          <a:lstStyle>
            <a:lvl1pPr algn="l" defTabSz="362798" rtl="0" eaLnBrk="1" latinLnBrk="0" hangingPunct="1">
              <a:lnSpc>
                <a:spcPct val="80000"/>
              </a:lnSpc>
              <a:spcBef>
                <a:spcPct val="0"/>
              </a:spcBef>
              <a:buNone/>
              <a:defRPr sz="2822" kern="1200">
                <a:solidFill>
                  <a:schemeClr val="bg1"/>
                </a:solidFill>
                <a:latin typeface="Gotham Thin"/>
                <a:ea typeface="+mj-ea"/>
                <a:cs typeface="Gotham Thin"/>
              </a:defRPr>
            </a:lvl1pPr>
          </a:lstStyle>
          <a:p>
            <a:pPr marL="12700">
              <a:lnSpc>
                <a:spcPct val="100000"/>
              </a:lnSpc>
              <a:defRPr/>
            </a:pPr>
            <a:r>
              <a:rPr lang="es-MX" sz="2250" dirty="0" smtClean="0">
                <a:latin typeface="Gotham Book" panose="02000604040000020004" pitchFamily="50" charset="0"/>
              </a:rPr>
              <a:t>2) </a:t>
            </a:r>
            <a:r>
              <a:rPr lang="es-MX" sz="2250" dirty="0">
                <a:latin typeface="Gotham Book" panose="02000604040000020004" pitchFamily="50" charset="0"/>
              </a:rPr>
              <a:t>MIX </a:t>
            </a:r>
            <a:r>
              <a:rPr lang="es-MX" sz="2250" dirty="0" smtClean="0">
                <a:latin typeface="Gotham Book" panose="02000604040000020004" pitchFamily="50" charset="0"/>
              </a:rPr>
              <a:t>/ LÍDERES DE OPINIÓN</a:t>
            </a:r>
            <a:endParaRPr lang="es-MX" sz="2250" dirty="0">
              <a:latin typeface="Gotham Book" panose="02000604040000020004" pitchFamily="50" charset="0"/>
            </a:endParaRPr>
          </a:p>
        </p:txBody>
      </p:sp>
      <p:grpSp>
        <p:nvGrpSpPr>
          <p:cNvPr id="17" name="Grupo 16"/>
          <p:cNvGrpSpPr/>
          <p:nvPr/>
        </p:nvGrpSpPr>
        <p:grpSpPr>
          <a:xfrm>
            <a:off x="8059470" y="-10466"/>
            <a:ext cx="1041998" cy="1435394"/>
            <a:chOff x="8059470" y="-10466"/>
            <a:chExt cx="1041998" cy="1435394"/>
          </a:xfrm>
        </p:grpSpPr>
        <p:sp>
          <p:nvSpPr>
            <p:cNvPr id="18" name="Pentágono 17"/>
            <p:cNvSpPr/>
            <p:nvPr/>
          </p:nvSpPr>
          <p:spPr>
            <a:xfrm rot="5400000">
              <a:off x="7868087" y="223449"/>
              <a:ext cx="1435394" cy="967563"/>
            </a:xfrm>
            <a:prstGeom prst="homePlate">
              <a:avLst/>
            </a:prstGeom>
            <a:solidFill>
              <a:srgbClr val="14263B"/>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dirty="0"/>
            </a:p>
          </p:txBody>
        </p:sp>
        <p:sp>
          <p:nvSpPr>
            <p:cNvPr id="19" name="CuadroTexto 18"/>
            <p:cNvSpPr txBox="1"/>
            <p:nvPr/>
          </p:nvSpPr>
          <p:spPr>
            <a:xfrm>
              <a:off x="8059470" y="366050"/>
              <a:ext cx="1041998" cy="400110"/>
            </a:xfrm>
            <a:prstGeom prst="rect">
              <a:avLst/>
            </a:prstGeom>
            <a:noFill/>
          </p:spPr>
          <p:txBody>
            <a:bodyPr wrap="square" rtlCol="0">
              <a:spAutoFit/>
            </a:bodyPr>
            <a:lstStyle/>
            <a:p>
              <a:pPr algn="ctr"/>
              <a:r>
                <a:rPr lang="es-MX" sz="1000" dirty="0" smtClean="0">
                  <a:solidFill>
                    <a:schemeClr val="bg1"/>
                  </a:solidFill>
                </a:rPr>
                <a:t>Estrategia de Medios</a:t>
              </a:r>
              <a:endParaRPr lang="es-MX" sz="1000" dirty="0">
                <a:solidFill>
                  <a:schemeClr val="bg1"/>
                </a:solidFill>
              </a:endParaRPr>
            </a:p>
          </p:txBody>
        </p:sp>
      </p:grpSp>
    </p:spTree>
    <p:extLst>
      <p:ext uri="{BB962C8B-B14F-4D97-AF65-F5344CB8AC3E}">
        <p14:creationId xmlns:p14="http://schemas.microsoft.com/office/powerpoint/2010/main" val="27825590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ítulo 4"/>
          <p:cNvSpPr txBox="1">
            <a:spLocks/>
          </p:cNvSpPr>
          <p:nvPr/>
        </p:nvSpPr>
        <p:spPr>
          <a:xfrm>
            <a:off x="258743" y="168871"/>
            <a:ext cx="7973546" cy="474568"/>
          </a:xfrm>
          <a:prstGeom prst="rect">
            <a:avLst/>
          </a:prstGeom>
        </p:spPr>
        <p:txBody>
          <a:bodyPr vert="horz" lIns="128583" tIns="64291" rIns="128583" bIns="64291" rtlCol="0" anchor="ctr">
            <a:noAutofit/>
          </a:bodyPr>
          <a:lstStyle>
            <a:lvl1pPr algn="l" defTabSz="362798" rtl="0" eaLnBrk="1" latinLnBrk="0" hangingPunct="1">
              <a:lnSpc>
                <a:spcPct val="80000"/>
              </a:lnSpc>
              <a:spcBef>
                <a:spcPct val="0"/>
              </a:spcBef>
              <a:buNone/>
              <a:defRPr sz="2822" kern="1200">
                <a:solidFill>
                  <a:schemeClr val="bg1"/>
                </a:solidFill>
                <a:latin typeface="Gotham Thin"/>
                <a:ea typeface="+mj-ea"/>
                <a:cs typeface="Gotham Thin"/>
              </a:defRPr>
            </a:lvl1pPr>
          </a:lstStyle>
          <a:p>
            <a:pPr marL="12700">
              <a:lnSpc>
                <a:spcPct val="100000"/>
              </a:lnSpc>
              <a:defRPr/>
            </a:pPr>
            <a:r>
              <a:rPr lang="es-MX" sz="2250" dirty="0" smtClean="0">
                <a:latin typeface="Gotham Book" panose="02000604040000020004" pitchFamily="50" charset="0"/>
              </a:rPr>
              <a:t>3) </a:t>
            </a:r>
            <a:r>
              <a:rPr lang="es-MX" sz="2250" dirty="0">
                <a:latin typeface="Gotham Book" panose="02000604040000020004" pitchFamily="50" charset="0"/>
              </a:rPr>
              <a:t>MIX </a:t>
            </a:r>
            <a:r>
              <a:rPr lang="es-MX" sz="2250" dirty="0" smtClean="0">
                <a:latin typeface="Gotham Book" panose="02000604040000020004" pitchFamily="50" charset="0"/>
              </a:rPr>
              <a:t>/ INFORMACIÓN GENERAL</a:t>
            </a:r>
            <a:endParaRPr lang="es-MX" sz="2250" dirty="0">
              <a:latin typeface="Gotham Book" panose="02000604040000020004" pitchFamily="50" charset="0"/>
            </a:endParaRPr>
          </a:p>
        </p:txBody>
      </p:sp>
      <p:sp>
        <p:nvSpPr>
          <p:cNvPr id="24" name="Rectángulo 23"/>
          <p:cNvSpPr/>
          <p:nvPr/>
        </p:nvSpPr>
        <p:spPr>
          <a:xfrm>
            <a:off x="258743" y="879475"/>
            <a:ext cx="1159091" cy="4068763"/>
          </a:xfrm>
          <a:prstGeom prst="rect">
            <a:avLst/>
          </a:prstGeom>
          <a:solidFill>
            <a:srgbClr val="0B396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solidFill>
                <a:prstClr val="white"/>
              </a:solidFill>
            </a:endParaRPr>
          </a:p>
        </p:txBody>
      </p:sp>
      <p:sp>
        <p:nvSpPr>
          <p:cNvPr id="25" name="object 23"/>
          <p:cNvSpPr txBox="1"/>
          <p:nvPr/>
        </p:nvSpPr>
        <p:spPr>
          <a:xfrm>
            <a:off x="267935" y="1466773"/>
            <a:ext cx="1140706" cy="184666"/>
          </a:xfrm>
          <a:prstGeom prst="rect">
            <a:avLst/>
          </a:prstGeom>
        </p:spPr>
        <p:txBody>
          <a:bodyPr vert="horz" wrap="square" lIns="0" tIns="0" rIns="0" bIns="0" rtlCol="0">
            <a:spAutoFit/>
          </a:bodyPr>
          <a:lstStyle/>
          <a:p>
            <a:pPr marL="12700" algn="ctr"/>
            <a:r>
              <a:rPr lang="es-MX" sz="1200" b="1" dirty="0" smtClean="0">
                <a:solidFill>
                  <a:prstClr val="white"/>
                </a:solidFill>
                <a:latin typeface="Gotham Book" panose="02000604040000020004" pitchFamily="50" charset="0"/>
                <a:sym typeface="Gotham Book" panose="02000604040000020004" pitchFamily="50" charset="0"/>
              </a:rPr>
              <a:t>Radio</a:t>
            </a:r>
            <a:endParaRPr lang="es-MX" sz="1200" b="1" dirty="0">
              <a:solidFill>
                <a:prstClr val="white"/>
              </a:solidFill>
              <a:latin typeface="Gotham Book" panose="02000604040000020004" pitchFamily="50" charset="0"/>
              <a:sym typeface="Gotham Book" panose="02000604040000020004" pitchFamily="50" charset="0"/>
            </a:endParaRPr>
          </a:p>
        </p:txBody>
      </p:sp>
      <p:sp>
        <p:nvSpPr>
          <p:cNvPr id="26" name="object 23"/>
          <p:cNvSpPr txBox="1"/>
          <p:nvPr/>
        </p:nvSpPr>
        <p:spPr>
          <a:xfrm>
            <a:off x="267935" y="2456465"/>
            <a:ext cx="1140706" cy="184666"/>
          </a:xfrm>
          <a:prstGeom prst="rect">
            <a:avLst/>
          </a:prstGeom>
        </p:spPr>
        <p:txBody>
          <a:bodyPr vert="horz" wrap="square" lIns="0" tIns="0" rIns="0" bIns="0" rtlCol="0">
            <a:spAutoFit/>
          </a:bodyPr>
          <a:lstStyle/>
          <a:p>
            <a:pPr marL="12700" algn="ctr"/>
            <a:r>
              <a:rPr lang="es-MX" sz="1200" b="1" dirty="0" smtClean="0">
                <a:solidFill>
                  <a:prstClr val="white"/>
                </a:solidFill>
                <a:latin typeface="Gotham Book" panose="02000604040000020004" pitchFamily="50" charset="0"/>
                <a:sym typeface="Gotham Book" panose="02000604040000020004" pitchFamily="50" charset="0"/>
              </a:rPr>
              <a:t>Periódicos</a:t>
            </a:r>
            <a:endParaRPr lang="es-MX" sz="1200" b="1" dirty="0">
              <a:solidFill>
                <a:prstClr val="white"/>
              </a:solidFill>
              <a:latin typeface="Gotham Book" panose="02000604040000020004" pitchFamily="50" charset="0"/>
              <a:sym typeface="Gotham Book" panose="02000604040000020004" pitchFamily="50" charset="0"/>
            </a:endParaRPr>
          </a:p>
        </p:txBody>
      </p:sp>
      <p:sp>
        <p:nvSpPr>
          <p:cNvPr id="27" name="object 9"/>
          <p:cNvSpPr/>
          <p:nvPr/>
        </p:nvSpPr>
        <p:spPr>
          <a:xfrm>
            <a:off x="4249654" y="1239408"/>
            <a:ext cx="672451" cy="674033"/>
          </a:xfrm>
          <a:prstGeom prst="rect">
            <a:avLst/>
          </a:prstGeom>
          <a:blipFill>
            <a:blip r:embed="rId2" cstate="email">
              <a:grayscl/>
              <a:extLst>
                <a:ext uri="{28A0092B-C50C-407E-A947-70E740481C1C}">
                  <a14:useLocalDpi xmlns:a14="http://schemas.microsoft.com/office/drawing/2010/main"/>
                </a:ext>
              </a:extLst>
            </a:blip>
            <a:stretch>
              <a:fillRect/>
            </a:stretch>
          </a:blipFill>
        </p:spPr>
        <p:txBody>
          <a:bodyPr wrap="square" lIns="0" tIns="0" rIns="0" bIns="0" rtlCol="0">
            <a:spAutoFit/>
          </a:bodyPr>
          <a:lstStyle/>
          <a:p>
            <a:endParaRPr>
              <a:solidFill>
                <a:prstClr val="black"/>
              </a:solidFill>
            </a:endParaRPr>
          </a:p>
        </p:txBody>
      </p:sp>
      <p:sp>
        <p:nvSpPr>
          <p:cNvPr id="28" name="object 11"/>
          <p:cNvSpPr/>
          <p:nvPr/>
        </p:nvSpPr>
        <p:spPr>
          <a:xfrm>
            <a:off x="1995222" y="1303684"/>
            <a:ext cx="536761" cy="545480"/>
          </a:xfrm>
          <a:prstGeom prst="rect">
            <a:avLst/>
          </a:prstGeom>
          <a:blipFill>
            <a:blip r:embed="rId3" cstate="email">
              <a:grayscl/>
              <a:extLst>
                <a:ext uri="{28A0092B-C50C-407E-A947-70E740481C1C}">
                  <a14:useLocalDpi xmlns:a14="http://schemas.microsoft.com/office/drawing/2010/main"/>
                </a:ext>
              </a:extLst>
            </a:blip>
            <a:stretch>
              <a:fillRect/>
            </a:stretch>
          </a:blipFill>
        </p:spPr>
        <p:txBody>
          <a:bodyPr wrap="square" lIns="0" tIns="0" rIns="0" bIns="0" rtlCol="0">
            <a:spAutoFit/>
          </a:bodyPr>
          <a:lstStyle/>
          <a:p>
            <a:endParaRPr>
              <a:solidFill>
                <a:prstClr val="black"/>
              </a:solidFill>
            </a:endParaRPr>
          </a:p>
        </p:txBody>
      </p:sp>
      <p:sp>
        <p:nvSpPr>
          <p:cNvPr id="29" name="object 12"/>
          <p:cNvSpPr/>
          <p:nvPr/>
        </p:nvSpPr>
        <p:spPr>
          <a:xfrm>
            <a:off x="5396091" y="1308228"/>
            <a:ext cx="701862" cy="536393"/>
          </a:xfrm>
          <a:prstGeom prst="rect">
            <a:avLst/>
          </a:prstGeom>
          <a:blipFill>
            <a:blip r:embed="rId4" cstate="email">
              <a:grayscl/>
              <a:extLst>
                <a:ext uri="{28A0092B-C50C-407E-A947-70E740481C1C}">
                  <a14:useLocalDpi xmlns:a14="http://schemas.microsoft.com/office/drawing/2010/main"/>
                </a:ext>
              </a:extLst>
            </a:blip>
            <a:stretch>
              <a:fillRect/>
            </a:stretch>
          </a:blipFill>
        </p:spPr>
        <p:txBody>
          <a:bodyPr wrap="square" lIns="0" tIns="0" rIns="0" bIns="0" rtlCol="0">
            <a:spAutoFit/>
          </a:bodyPr>
          <a:lstStyle/>
          <a:p>
            <a:endParaRPr>
              <a:solidFill>
                <a:prstClr val="black"/>
              </a:solidFill>
            </a:endParaRPr>
          </a:p>
        </p:txBody>
      </p:sp>
      <p:pic>
        <p:nvPicPr>
          <p:cNvPr id="30" name="Imagen 29"/>
          <p:cNvPicPr>
            <a:picLocks noChangeAspect="1"/>
          </p:cNvPicPr>
          <p:nvPr/>
        </p:nvPicPr>
        <p:blipFill>
          <a:blip r:embed="rId5" cstate="email">
            <a:clrChange>
              <a:clrFrom>
                <a:srgbClr val="EEEEEE"/>
              </a:clrFrom>
              <a:clrTo>
                <a:srgbClr val="EEEEEE">
                  <a:alpha val="0"/>
                </a:srgbClr>
              </a:clrTo>
            </a:clrChange>
            <a:extLst>
              <a:ext uri="{28A0092B-C50C-407E-A947-70E740481C1C}">
                <a14:useLocalDpi xmlns:a14="http://schemas.microsoft.com/office/drawing/2010/main"/>
              </a:ext>
            </a:extLst>
          </a:blip>
          <a:stretch>
            <a:fillRect/>
          </a:stretch>
        </p:blipFill>
        <p:spPr>
          <a:xfrm>
            <a:off x="6571939" y="1430108"/>
            <a:ext cx="951058" cy="292633"/>
          </a:xfrm>
          <a:prstGeom prst="rect">
            <a:avLst/>
          </a:prstGeom>
        </p:spPr>
      </p:pic>
      <p:pic>
        <p:nvPicPr>
          <p:cNvPr id="31" name="Imagen 30"/>
          <p:cNvPicPr>
            <a:picLocks noChangeAspect="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996985" y="1375239"/>
            <a:ext cx="896190" cy="402371"/>
          </a:xfrm>
          <a:prstGeom prst="rect">
            <a:avLst/>
          </a:prstGeom>
        </p:spPr>
      </p:pic>
      <p:pic>
        <p:nvPicPr>
          <p:cNvPr id="32" name="Imagen 3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005969" y="1279473"/>
            <a:ext cx="769699" cy="593903"/>
          </a:xfrm>
          <a:prstGeom prst="rect">
            <a:avLst/>
          </a:prstGeom>
        </p:spPr>
      </p:pic>
      <p:sp>
        <p:nvSpPr>
          <p:cNvPr id="33" name="object 6"/>
          <p:cNvSpPr/>
          <p:nvPr/>
        </p:nvSpPr>
        <p:spPr>
          <a:xfrm>
            <a:off x="1929249" y="2385317"/>
            <a:ext cx="991995" cy="247998"/>
          </a:xfrm>
          <a:prstGeom prst="rect">
            <a:avLst/>
          </a:prstGeom>
          <a:blipFill>
            <a:blip r:embed="rId8" cstate="email">
              <a:grayscl/>
              <a:extLst>
                <a:ext uri="{28A0092B-C50C-407E-A947-70E740481C1C}">
                  <a14:useLocalDpi xmlns:a14="http://schemas.microsoft.com/office/drawing/2010/main"/>
                </a:ext>
              </a:extLst>
            </a:blip>
            <a:stretch>
              <a:fillRect/>
            </a:stretch>
          </a:blipFill>
        </p:spPr>
        <p:txBody>
          <a:bodyPr wrap="square" lIns="0" tIns="0" rIns="0" bIns="0" rtlCol="0">
            <a:spAutoFit/>
          </a:bodyPr>
          <a:lstStyle/>
          <a:p>
            <a:endParaRPr>
              <a:solidFill>
                <a:prstClr val="black"/>
              </a:solidFill>
            </a:endParaRPr>
          </a:p>
        </p:txBody>
      </p:sp>
      <p:sp>
        <p:nvSpPr>
          <p:cNvPr id="34" name="object 7"/>
          <p:cNvSpPr/>
          <p:nvPr/>
        </p:nvSpPr>
        <p:spPr>
          <a:xfrm>
            <a:off x="6383576" y="2431627"/>
            <a:ext cx="1454152" cy="192785"/>
          </a:xfrm>
          <a:prstGeom prst="rect">
            <a:avLst/>
          </a:prstGeom>
          <a:blipFill>
            <a:blip r:embed="rId9" cstate="email">
              <a:grayscl/>
              <a:extLst>
                <a:ext uri="{28A0092B-C50C-407E-A947-70E740481C1C}">
                  <a14:useLocalDpi xmlns:a14="http://schemas.microsoft.com/office/drawing/2010/main"/>
                </a:ext>
              </a:extLst>
            </a:blip>
            <a:stretch>
              <a:fillRect/>
            </a:stretch>
          </a:blipFill>
        </p:spPr>
        <p:txBody>
          <a:bodyPr wrap="square" lIns="0" tIns="0" rIns="0" bIns="0" rtlCol="0">
            <a:spAutoFit/>
          </a:bodyPr>
          <a:lstStyle/>
          <a:p>
            <a:endParaRPr>
              <a:solidFill>
                <a:prstClr val="black"/>
              </a:solidFill>
            </a:endParaRPr>
          </a:p>
        </p:txBody>
      </p:sp>
      <p:sp>
        <p:nvSpPr>
          <p:cNvPr id="35" name="object 8"/>
          <p:cNvSpPr/>
          <p:nvPr/>
        </p:nvSpPr>
        <p:spPr>
          <a:xfrm>
            <a:off x="8183985" y="2468628"/>
            <a:ext cx="664329" cy="146731"/>
          </a:xfrm>
          <a:prstGeom prst="rect">
            <a:avLst/>
          </a:prstGeom>
          <a:blipFill>
            <a:blip r:embed="rId10" cstate="email">
              <a:grayscl/>
              <a:extLst>
                <a:ext uri="{28A0092B-C50C-407E-A947-70E740481C1C}">
                  <a14:useLocalDpi xmlns:a14="http://schemas.microsoft.com/office/drawing/2010/main"/>
                </a:ext>
              </a:extLst>
            </a:blip>
            <a:stretch>
              <a:fillRect/>
            </a:stretch>
          </a:blipFill>
        </p:spPr>
        <p:txBody>
          <a:bodyPr wrap="square" lIns="0" tIns="0" rIns="0" bIns="0" rtlCol="0">
            <a:spAutoFit/>
          </a:bodyPr>
          <a:lstStyle/>
          <a:p>
            <a:endParaRPr>
              <a:solidFill>
                <a:prstClr val="black"/>
              </a:solidFill>
            </a:endParaRPr>
          </a:p>
        </p:txBody>
      </p:sp>
      <p:sp>
        <p:nvSpPr>
          <p:cNvPr id="36" name="object 9"/>
          <p:cNvSpPr/>
          <p:nvPr/>
        </p:nvSpPr>
        <p:spPr>
          <a:xfrm>
            <a:off x="3267503" y="2429100"/>
            <a:ext cx="1279002" cy="225789"/>
          </a:xfrm>
          <a:prstGeom prst="rect">
            <a:avLst/>
          </a:prstGeom>
          <a:blipFill>
            <a:blip r:embed="rId11" cstate="email">
              <a:grayscl/>
              <a:extLst>
                <a:ext uri="{28A0092B-C50C-407E-A947-70E740481C1C}">
                  <a14:useLocalDpi xmlns:a14="http://schemas.microsoft.com/office/drawing/2010/main"/>
                </a:ext>
              </a:extLst>
            </a:blip>
            <a:stretch>
              <a:fillRect/>
            </a:stretch>
          </a:blipFill>
        </p:spPr>
        <p:txBody>
          <a:bodyPr wrap="square" lIns="0" tIns="0" rIns="0" bIns="0" rtlCol="0">
            <a:spAutoFit/>
          </a:bodyPr>
          <a:lstStyle/>
          <a:p>
            <a:endParaRPr>
              <a:solidFill>
                <a:prstClr val="black"/>
              </a:solidFill>
            </a:endParaRPr>
          </a:p>
        </p:txBody>
      </p:sp>
      <p:sp>
        <p:nvSpPr>
          <p:cNvPr id="37" name="object 10"/>
          <p:cNvSpPr/>
          <p:nvPr/>
        </p:nvSpPr>
        <p:spPr>
          <a:xfrm>
            <a:off x="3048482" y="4390173"/>
            <a:ext cx="956798" cy="197315"/>
          </a:xfrm>
          <a:prstGeom prst="rect">
            <a:avLst/>
          </a:prstGeom>
          <a:blipFill>
            <a:blip r:embed="rId12" cstate="email">
              <a:grayscl/>
              <a:extLst>
                <a:ext uri="{28A0092B-C50C-407E-A947-70E740481C1C}">
                  <a14:useLocalDpi xmlns:a14="http://schemas.microsoft.com/office/drawing/2010/main"/>
                </a:ext>
              </a:extLst>
            </a:blip>
            <a:stretch>
              <a:fillRect/>
            </a:stretch>
          </a:blipFill>
        </p:spPr>
        <p:txBody>
          <a:bodyPr wrap="square" lIns="0" tIns="0" rIns="0" bIns="0" rtlCol="0">
            <a:spAutoFit/>
          </a:bodyPr>
          <a:lstStyle/>
          <a:p>
            <a:endParaRPr>
              <a:solidFill>
                <a:prstClr val="black"/>
              </a:solidFill>
            </a:endParaRPr>
          </a:p>
        </p:txBody>
      </p:sp>
      <p:sp>
        <p:nvSpPr>
          <p:cNvPr id="38" name="object 11"/>
          <p:cNvSpPr/>
          <p:nvPr/>
        </p:nvSpPr>
        <p:spPr>
          <a:xfrm>
            <a:off x="7999493" y="3047287"/>
            <a:ext cx="927941" cy="188025"/>
          </a:xfrm>
          <a:prstGeom prst="rect">
            <a:avLst/>
          </a:prstGeom>
          <a:blipFill>
            <a:blip r:embed="rId13" cstate="email">
              <a:grayscl/>
              <a:extLst>
                <a:ext uri="{28A0092B-C50C-407E-A947-70E740481C1C}">
                  <a14:useLocalDpi xmlns:a14="http://schemas.microsoft.com/office/drawing/2010/main"/>
                </a:ext>
              </a:extLst>
            </a:blip>
            <a:stretch>
              <a:fillRect/>
            </a:stretch>
          </a:blipFill>
        </p:spPr>
        <p:txBody>
          <a:bodyPr wrap="square" lIns="0" tIns="0" rIns="0" bIns="0" rtlCol="0">
            <a:spAutoFit/>
          </a:bodyPr>
          <a:lstStyle/>
          <a:p>
            <a:endParaRPr>
              <a:solidFill>
                <a:prstClr val="black"/>
              </a:solidFill>
            </a:endParaRPr>
          </a:p>
        </p:txBody>
      </p:sp>
      <p:sp>
        <p:nvSpPr>
          <p:cNvPr id="39" name="object 12"/>
          <p:cNvSpPr/>
          <p:nvPr/>
        </p:nvSpPr>
        <p:spPr>
          <a:xfrm>
            <a:off x="6431988" y="3024428"/>
            <a:ext cx="1180840" cy="233745"/>
          </a:xfrm>
          <a:prstGeom prst="rect">
            <a:avLst/>
          </a:prstGeom>
          <a:blipFill>
            <a:blip r:embed="rId14" cstate="email">
              <a:grayscl/>
              <a:extLst>
                <a:ext uri="{28A0092B-C50C-407E-A947-70E740481C1C}">
                  <a14:useLocalDpi xmlns:a14="http://schemas.microsoft.com/office/drawing/2010/main"/>
                </a:ext>
              </a:extLst>
            </a:blip>
            <a:stretch>
              <a:fillRect/>
            </a:stretch>
          </a:blipFill>
        </p:spPr>
        <p:txBody>
          <a:bodyPr wrap="square" lIns="0" tIns="0" rIns="0" bIns="0" rtlCol="0">
            <a:spAutoFit/>
          </a:bodyPr>
          <a:lstStyle/>
          <a:p>
            <a:endParaRPr>
              <a:solidFill>
                <a:prstClr val="black"/>
              </a:solidFill>
            </a:endParaRPr>
          </a:p>
        </p:txBody>
      </p:sp>
      <p:sp>
        <p:nvSpPr>
          <p:cNvPr id="40" name="object 13"/>
          <p:cNvSpPr/>
          <p:nvPr/>
        </p:nvSpPr>
        <p:spPr>
          <a:xfrm>
            <a:off x="6597354" y="4396888"/>
            <a:ext cx="1057353" cy="183887"/>
          </a:xfrm>
          <a:prstGeom prst="rect">
            <a:avLst/>
          </a:prstGeom>
          <a:blipFill>
            <a:blip r:embed="rId15" cstate="email">
              <a:grayscl/>
              <a:extLst>
                <a:ext uri="{28A0092B-C50C-407E-A947-70E740481C1C}">
                  <a14:useLocalDpi xmlns:a14="http://schemas.microsoft.com/office/drawing/2010/main"/>
                </a:ext>
              </a:extLst>
            </a:blip>
            <a:stretch>
              <a:fillRect/>
            </a:stretch>
          </a:blipFill>
        </p:spPr>
        <p:txBody>
          <a:bodyPr wrap="square" lIns="0" tIns="0" rIns="0" bIns="0" rtlCol="0">
            <a:spAutoFit/>
          </a:bodyPr>
          <a:lstStyle/>
          <a:p>
            <a:endParaRPr>
              <a:solidFill>
                <a:prstClr val="black"/>
              </a:solidFill>
            </a:endParaRPr>
          </a:p>
        </p:txBody>
      </p:sp>
      <p:sp>
        <p:nvSpPr>
          <p:cNvPr id="41" name="object 14"/>
          <p:cNvSpPr/>
          <p:nvPr/>
        </p:nvSpPr>
        <p:spPr>
          <a:xfrm>
            <a:off x="2032306" y="3080863"/>
            <a:ext cx="744137" cy="211071"/>
          </a:xfrm>
          <a:prstGeom prst="rect">
            <a:avLst/>
          </a:prstGeom>
          <a:blipFill>
            <a:blip r:embed="rId16" cstate="email">
              <a:grayscl/>
              <a:extLst>
                <a:ext uri="{28A0092B-C50C-407E-A947-70E740481C1C}">
                  <a14:useLocalDpi xmlns:a14="http://schemas.microsoft.com/office/drawing/2010/main"/>
                </a:ext>
              </a:extLst>
            </a:blip>
            <a:stretch>
              <a:fillRect/>
            </a:stretch>
          </a:blipFill>
        </p:spPr>
        <p:txBody>
          <a:bodyPr wrap="square" lIns="0" tIns="0" rIns="0" bIns="0" rtlCol="0">
            <a:spAutoFit/>
          </a:bodyPr>
          <a:lstStyle/>
          <a:p>
            <a:endParaRPr>
              <a:solidFill>
                <a:prstClr val="black"/>
              </a:solidFill>
            </a:endParaRPr>
          </a:p>
        </p:txBody>
      </p:sp>
      <p:sp>
        <p:nvSpPr>
          <p:cNvPr id="42" name="object 15"/>
          <p:cNvSpPr/>
          <p:nvPr/>
        </p:nvSpPr>
        <p:spPr>
          <a:xfrm>
            <a:off x="4297010" y="4276638"/>
            <a:ext cx="472499" cy="424385"/>
          </a:xfrm>
          <a:prstGeom prst="rect">
            <a:avLst/>
          </a:prstGeom>
          <a:blipFill>
            <a:blip r:embed="rId17" cstate="email">
              <a:grayscl/>
              <a:extLst>
                <a:ext uri="{28A0092B-C50C-407E-A947-70E740481C1C}">
                  <a14:useLocalDpi xmlns:a14="http://schemas.microsoft.com/office/drawing/2010/main"/>
                </a:ext>
              </a:extLst>
            </a:blip>
            <a:stretch>
              <a:fillRect/>
            </a:stretch>
          </a:blipFill>
        </p:spPr>
        <p:txBody>
          <a:bodyPr wrap="square" lIns="0" tIns="0" rIns="0" bIns="0" rtlCol="0">
            <a:spAutoFit/>
          </a:bodyPr>
          <a:lstStyle/>
          <a:p>
            <a:endParaRPr>
              <a:solidFill>
                <a:prstClr val="black"/>
              </a:solidFill>
            </a:endParaRPr>
          </a:p>
        </p:txBody>
      </p:sp>
      <p:sp>
        <p:nvSpPr>
          <p:cNvPr id="43" name="object 16"/>
          <p:cNvSpPr/>
          <p:nvPr/>
        </p:nvSpPr>
        <p:spPr>
          <a:xfrm>
            <a:off x="3347386" y="3694350"/>
            <a:ext cx="972418" cy="265981"/>
          </a:xfrm>
          <a:prstGeom prst="rect">
            <a:avLst/>
          </a:prstGeom>
          <a:blipFill>
            <a:blip r:embed="rId18" cstate="email">
              <a:grayscl/>
              <a:extLst>
                <a:ext uri="{28A0092B-C50C-407E-A947-70E740481C1C}">
                  <a14:useLocalDpi xmlns:a14="http://schemas.microsoft.com/office/drawing/2010/main"/>
                </a:ext>
              </a:extLst>
            </a:blip>
            <a:stretch>
              <a:fillRect/>
            </a:stretch>
          </a:blipFill>
        </p:spPr>
        <p:txBody>
          <a:bodyPr wrap="square" lIns="0" tIns="0" rIns="0" bIns="0" rtlCol="0">
            <a:spAutoFit/>
          </a:bodyPr>
          <a:lstStyle/>
          <a:p>
            <a:endParaRPr>
              <a:solidFill>
                <a:prstClr val="black"/>
              </a:solidFill>
            </a:endParaRPr>
          </a:p>
        </p:txBody>
      </p:sp>
      <p:sp>
        <p:nvSpPr>
          <p:cNvPr id="65" name="object 17"/>
          <p:cNvSpPr/>
          <p:nvPr/>
        </p:nvSpPr>
        <p:spPr>
          <a:xfrm>
            <a:off x="6463330" y="3769368"/>
            <a:ext cx="715375" cy="154563"/>
          </a:xfrm>
          <a:prstGeom prst="rect">
            <a:avLst/>
          </a:prstGeom>
          <a:blipFill>
            <a:blip r:embed="rId19" cstate="email">
              <a:grayscl/>
              <a:extLst>
                <a:ext uri="{28A0092B-C50C-407E-A947-70E740481C1C}">
                  <a14:useLocalDpi xmlns:a14="http://schemas.microsoft.com/office/drawing/2010/main"/>
                </a:ext>
              </a:extLst>
            </a:blip>
            <a:stretch>
              <a:fillRect/>
            </a:stretch>
          </a:blipFill>
        </p:spPr>
        <p:txBody>
          <a:bodyPr wrap="square" lIns="0" tIns="0" rIns="0" bIns="0" rtlCol="0">
            <a:spAutoFit/>
          </a:bodyPr>
          <a:lstStyle/>
          <a:p>
            <a:endParaRPr>
              <a:solidFill>
                <a:prstClr val="black"/>
              </a:solidFill>
            </a:endParaRPr>
          </a:p>
        </p:txBody>
      </p:sp>
      <p:sp>
        <p:nvSpPr>
          <p:cNvPr id="66" name="object 18"/>
          <p:cNvSpPr/>
          <p:nvPr/>
        </p:nvSpPr>
        <p:spPr>
          <a:xfrm>
            <a:off x="1944998" y="3701087"/>
            <a:ext cx="948825" cy="239651"/>
          </a:xfrm>
          <a:prstGeom prst="rect">
            <a:avLst/>
          </a:prstGeom>
          <a:blipFill>
            <a:blip r:embed="rId20" cstate="email">
              <a:grayscl/>
              <a:extLst>
                <a:ext uri="{28A0092B-C50C-407E-A947-70E740481C1C}">
                  <a14:useLocalDpi xmlns:a14="http://schemas.microsoft.com/office/drawing/2010/main"/>
                </a:ext>
              </a:extLst>
            </a:blip>
            <a:stretch>
              <a:fillRect/>
            </a:stretch>
          </a:blipFill>
        </p:spPr>
        <p:txBody>
          <a:bodyPr wrap="square" lIns="0" tIns="0" rIns="0" bIns="0" rtlCol="0">
            <a:spAutoFit/>
          </a:bodyPr>
          <a:lstStyle/>
          <a:p>
            <a:endParaRPr>
              <a:solidFill>
                <a:prstClr val="black"/>
              </a:solidFill>
            </a:endParaRPr>
          </a:p>
        </p:txBody>
      </p:sp>
      <p:sp>
        <p:nvSpPr>
          <p:cNvPr id="67" name="object 19"/>
          <p:cNvSpPr/>
          <p:nvPr/>
        </p:nvSpPr>
        <p:spPr>
          <a:xfrm>
            <a:off x="4773367" y="3718614"/>
            <a:ext cx="1236400" cy="244059"/>
          </a:xfrm>
          <a:prstGeom prst="rect">
            <a:avLst/>
          </a:prstGeom>
          <a:blipFill>
            <a:blip r:embed="rId21" cstate="email">
              <a:grayscl/>
              <a:extLst>
                <a:ext uri="{28A0092B-C50C-407E-A947-70E740481C1C}">
                  <a14:useLocalDpi xmlns:a14="http://schemas.microsoft.com/office/drawing/2010/main"/>
                </a:ext>
              </a:extLst>
            </a:blip>
            <a:stretch>
              <a:fillRect/>
            </a:stretch>
          </a:blipFill>
        </p:spPr>
        <p:txBody>
          <a:bodyPr wrap="square" lIns="0" tIns="0" rIns="0" bIns="0" rtlCol="0">
            <a:spAutoFit/>
          </a:bodyPr>
          <a:lstStyle/>
          <a:p>
            <a:endParaRPr>
              <a:solidFill>
                <a:prstClr val="black"/>
              </a:solidFill>
            </a:endParaRPr>
          </a:p>
        </p:txBody>
      </p:sp>
      <p:sp>
        <p:nvSpPr>
          <p:cNvPr id="68" name="object 20"/>
          <p:cNvSpPr/>
          <p:nvPr/>
        </p:nvSpPr>
        <p:spPr>
          <a:xfrm>
            <a:off x="7946438" y="4416258"/>
            <a:ext cx="980996" cy="180969"/>
          </a:xfrm>
          <a:prstGeom prst="rect">
            <a:avLst/>
          </a:prstGeom>
          <a:blipFill>
            <a:blip r:embed="rId22" cstate="email">
              <a:grayscl/>
              <a:extLst>
                <a:ext uri="{28A0092B-C50C-407E-A947-70E740481C1C}">
                  <a14:useLocalDpi xmlns:a14="http://schemas.microsoft.com/office/drawing/2010/main"/>
                </a:ext>
              </a:extLst>
            </a:blip>
            <a:stretch>
              <a:fillRect/>
            </a:stretch>
          </a:blipFill>
        </p:spPr>
        <p:txBody>
          <a:bodyPr wrap="square" lIns="0" tIns="0" rIns="0" bIns="0" rtlCol="0">
            <a:spAutoFit/>
          </a:bodyPr>
          <a:lstStyle/>
          <a:p>
            <a:endParaRPr>
              <a:solidFill>
                <a:prstClr val="black"/>
              </a:solidFill>
            </a:endParaRPr>
          </a:p>
        </p:txBody>
      </p:sp>
      <p:sp>
        <p:nvSpPr>
          <p:cNvPr id="69" name="object 23"/>
          <p:cNvSpPr/>
          <p:nvPr/>
        </p:nvSpPr>
        <p:spPr>
          <a:xfrm>
            <a:off x="4798525" y="3013255"/>
            <a:ext cx="1246798" cy="313196"/>
          </a:xfrm>
          <a:prstGeom prst="rect">
            <a:avLst/>
          </a:prstGeom>
          <a:blipFill>
            <a:blip r:embed="rId23" cstate="email">
              <a:grayscl/>
              <a:extLst>
                <a:ext uri="{28A0092B-C50C-407E-A947-70E740481C1C}">
                  <a14:useLocalDpi xmlns:a14="http://schemas.microsoft.com/office/drawing/2010/main"/>
                </a:ext>
              </a:extLst>
            </a:blip>
            <a:stretch>
              <a:fillRect/>
            </a:stretch>
          </a:blipFill>
        </p:spPr>
        <p:txBody>
          <a:bodyPr wrap="square" lIns="0" tIns="0" rIns="0" bIns="0" rtlCol="0">
            <a:spAutoFit/>
          </a:bodyPr>
          <a:lstStyle/>
          <a:p>
            <a:endParaRPr>
              <a:solidFill>
                <a:prstClr val="black"/>
              </a:solidFill>
            </a:endParaRPr>
          </a:p>
        </p:txBody>
      </p:sp>
      <p:sp>
        <p:nvSpPr>
          <p:cNvPr id="70" name="object 24"/>
          <p:cNvSpPr/>
          <p:nvPr/>
        </p:nvSpPr>
        <p:spPr>
          <a:xfrm>
            <a:off x="3163108" y="3085304"/>
            <a:ext cx="1248752" cy="169101"/>
          </a:xfrm>
          <a:prstGeom prst="rect">
            <a:avLst/>
          </a:prstGeom>
          <a:blipFill>
            <a:blip r:embed="rId24" cstate="email">
              <a:grayscl/>
              <a:extLst>
                <a:ext uri="{28A0092B-C50C-407E-A947-70E740481C1C}">
                  <a14:useLocalDpi xmlns:a14="http://schemas.microsoft.com/office/drawing/2010/main"/>
                </a:ext>
              </a:extLst>
            </a:blip>
            <a:stretch>
              <a:fillRect/>
            </a:stretch>
          </a:blipFill>
        </p:spPr>
        <p:txBody>
          <a:bodyPr wrap="square" lIns="0" tIns="0" rIns="0" bIns="0" rtlCol="0">
            <a:spAutoFit/>
          </a:bodyPr>
          <a:lstStyle/>
          <a:p>
            <a:endParaRPr>
              <a:solidFill>
                <a:prstClr val="black"/>
              </a:solidFill>
            </a:endParaRPr>
          </a:p>
        </p:txBody>
      </p:sp>
      <p:sp>
        <p:nvSpPr>
          <p:cNvPr id="71" name="object 25"/>
          <p:cNvSpPr/>
          <p:nvPr/>
        </p:nvSpPr>
        <p:spPr>
          <a:xfrm>
            <a:off x="5061239" y="4374841"/>
            <a:ext cx="1244385" cy="227978"/>
          </a:xfrm>
          <a:prstGeom prst="rect">
            <a:avLst/>
          </a:prstGeom>
          <a:blipFill>
            <a:blip r:embed="rId25" cstate="email">
              <a:grayscl/>
              <a:extLst>
                <a:ext uri="{28A0092B-C50C-407E-A947-70E740481C1C}">
                  <a14:useLocalDpi xmlns:a14="http://schemas.microsoft.com/office/drawing/2010/main"/>
                </a:ext>
              </a:extLst>
            </a:blip>
            <a:stretch>
              <a:fillRect/>
            </a:stretch>
          </a:blipFill>
        </p:spPr>
        <p:txBody>
          <a:bodyPr wrap="square" lIns="0" tIns="0" rIns="0" bIns="0" rtlCol="0">
            <a:spAutoFit/>
          </a:bodyPr>
          <a:lstStyle/>
          <a:p>
            <a:endParaRPr>
              <a:solidFill>
                <a:prstClr val="black"/>
              </a:solidFill>
            </a:endParaRPr>
          </a:p>
        </p:txBody>
      </p:sp>
      <p:sp>
        <p:nvSpPr>
          <p:cNvPr id="72" name="object 26"/>
          <p:cNvSpPr/>
          <p:nvPr/>
        </p:nvSpPr>
        <p:spPr>
          <a:xfrm>
            <a:off x="4892764" y="2443845"/>
            <a:ext cx="1144553" cy="196299"/>
          </a:xfrm>
          <a:prstGeom prst="rect">
            <a:avLst/>
          </a:prstGeom>
          <a:blipFill>
            <a:blip r:embed="rId26" cstate="email">
              <a:grayscl/>
              <a:extLst>
                <a:ext uri="{28A0092B-C50C-407E-A947-70E740481C1C}">
                  <a14:useLocalDpi xmlns:a14="http://schemas.microsoft.com/office/drawing/2010/main"/>
                </a:ext>
              </a:extLst>
            </a:blip>
            <a:stretch>
              <a:fillRect/>
            </a:stretch>
          </a:blipFill>
        </p:spPr>
        <p:txBody>
          <a:bodyPr wrap="square" lIns="0" tIns="0" rIns="0" bIns="0" rtlCol="0">
            <a:spAutoFit/>
          </a:bodyPr>
          <a:lstStyle/>
          <a:p>
            <a:endParaRPr>
              <a:solidFill>
                <a:prstClr val="black"/>
              </a:solidFill>
            </a:endParaRPr>
          </a:p>
        </p:txBody>
      </p:sp>
      <p:sp>
        <p:nvSpPr>
          <p:cNvPr id="73" name="object 27"/>
          <p:cNvSpPr/>
          <p:nvPr/>
        </p:nvSpPr>
        <p:spPr>
          <a:xfrm>
            <a:off x="1823590" y="4386204"/>
            <a:ext cx="933162" cy="205252"/>
          </a:xfrm>
          <a:prstGeom prst="rect">
            <a:avLst/>
          </a:prstGeom>
          <a:blipFill>
            <a:blip r:embed="rId27" cstate="email">
              <a:grayscl/>
              <a:extLst>
                <a:ext uri="{28A0092B-C50C-407E-A947-70E740481C1C}">
                  <a14:useLocalDpi xmlns:a14="http://schemas.microsoft.com/office/drawing/2010/main"/>
                </a:ext>
              </a:extLst>
            </a:blip>
            <a:stretch>
              <a:fillRect/>
            </a:stretch>
          </a:blipFill>
        </p:spPr>
        <p:txBody>
          <a:bodyPr wrap="square" lIns="0" tIns="0" rIns="0" bIns="0" rtlCol="0">
            <a:spAutoFit/>
          </a:bodyPr>
          <a:lstStyle/>
          <a:p>
            <a:endParaRPr>
              <a:solidFill>
                <a:prstClr val="black"/>
              </a:solidFill>
            </a:endParaRPr>
          </a:p>
        </p:txBody>
      </p:sp>
      <p:pic>
        <p:nvPicPr>
          <p:cNvPr id="74" name="Imagen 73"/>
          <p:cNvPicPr>
            <a:picLocks noChangeAspect="1"/>
          </p:cNvPicPr>
          <p:nvPr/>
        </p:nvPicPr>
        <p:blipFill>
          <a:blip r:embed="rId28"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630801" y="3672491"/>
            <a:ext cx="1310754" cy="268247"/>
          </a:xfrm>
          <a:prstGeom prst="rect">
            <a:avLst/>
          </a:prstGeom>
        </p:spPr>
      </p:pic>
      <p:grpSp>
        <p:nvGrpSpPr>
          <p:cNvPr id="44" name="Grupo 43"/>
          <p:cNvGrpSpPr/>
          <p:nvPr/>
        </p:nvGrpSpPr>
        <p:grpSpPr>
          <a:xfrm>
            <a:off x="8059470" y="-10466"/>
            <a:ext cx="1041998" cy="1435394"/>
            <a:chOff x="8059470" y="-10466"/>
            <a:chExt cx="1041998" cy="1435394"/>
          </a:xfrm>
        </p:grpSpPr>
        <p:sp>
          <p:nvSpPr>
            <p:cNvPr id="45" name="Pentágono 44"/>
            <p:cNvSpPr/>
            <p:nvPr/>
          </p:nvSpPr>
          <p:spPr>
            <a:xfrm rot="5400000">
              <a:off x="7868087" y="223449"/>
              <a:ext cx="1435394" cy="967563"/>
            </a:xfrm>
            <a:prstGeom prst="homePlate">
              <a:avLst/>
            </a:prstGeom>
            <a:solidFill>
              <a:srgbClr val="14263B"/>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dirty="0"/>
            </a:p>
          </p:txBody>
        </p:sp>
        <p:sp>
          <p:nvSpPr>
            <p:cNvPr id="46" name="CuadroTexto 45"/>
            <p:cNvSpPr txBox="1"/>
            <p:nvPr/>
          </p:nvSpPr>
          <p:spPr>
            <a:xfrm>
              <a:off x="8059470" y="366050"/>
              <a:ext cx="1041998" cy="400110"/>
            </a:xfrm>
            <a:prstGeom prst="rect">
              <a:avLst/>
            </a:prstGeom>
            <a:noFill/>
          </p:spPr>
          <p:txBody>
            <a:bodyPr wrap="square" rtlCol="0">
              <a:spAutoFit/>
            </a:bodyPr>
            <a:lstStyle/>
            <a:p>
              <a:pPr algn="ctr"/>
              <a:r>
                <a:rPr lang="es-MX" sz="1000" dirty="0" smtClean="0">
                  <a:solidFill>
                    <a:schemeClr val="bg1"/>
                  </a:solidFill>
                </a:rPr>
                <a:t>Estrategia de Medios</a:t>
              </a:r>
              <a:endParaRPr lang="es-MX" sz="1000" dirty="0">
                <a:solidFill>
                  <a:schemeClr val="bg1"/>
                </a:solidFill>
              </a:endParaRPr>
            </a:p>
          </p:txBody>
        </p:sp>
      </p:grpSp>
    </p:spTree>
    <p:extLst>
      <p:ext uri="{BB962C8B-B14F-4D97-AF65-F5344CB8AC3E}">
        <p14:creationId xmlns:p14="http://schemas.microsoft.com/office/powerpoint/2010/main" val="25607573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258743" y="879475"/>
            <a:ext cx="1159091" cy="4068763"/>
          </a:xfrm>
          <a:prstGeom prst="rect">
            <a:avLst/>
          </a:prstGeom>
          <a:solidFill>
            <a:srgbClr val="0B396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solidFill>
                <a:prstClr val="white"/>
              </a:solidFill>
            </a:endParaRPr>
          </a:p>
        </p:txBody>
      </p:sp>
      <p:sp>
        <p:nvSpPr>
          <p:cNvPr id="4" name="object 23"/>
          <p:cNvSpPr txBox="1"/>
          <p:nvPr/>
        </p:nvSpPr>
        <p:spPr>
          <a:xfrm>
            <a:off x="267935" y="1063548"/>
            <a:ext cx="1140706" cy="184666"/>
          </a:xfrm>
          <a:prstGeom prst="rect">
            <a:avLst/>
          </a:prstGeom>
        </p:spPr>
        <p:txBody>
          <a:bodyPr vert="horz" wrap="square" lIns="0" tIns="0" rIns="0" bIns="0" rtlCol="0">
            <a:spAutoFit/>
          </a:bodyPr>
          <a:lstStyle/>
          <a:p>
            <a:pPr marL="12700" algn="ctr"/>
            <a:r>
              <a:rPr lang="es-MX" sz="1200" b="1" dirty="0" smtClean="0">
                <a:solidFill>
                  <a:prstClr val="white"/>
                </a:solidFill>
                <a:latin typeface="Gotham Book" panose="02000604040000020004" pitchFamily="50" charset="0"/>
                <a:sym typeface="Gotham Book" panose="02000604040000020004" pitchFamily="50" charset="0"/>
              </a:rPr>
              <a:t>Revistas</a:t>
            </a:r>
            <a:endParaRPr lang="es-MX" sz="1200" b="1" dirty="0">
              <a:solidFill>
                <a:prstClr val="white"/>
              </a:solidFill>
              <a:latin typeface="Gotham Book" panose="02000604040000020004" pitchFamily="50" charset="0"/>
              <a:sym typeface="Gotham Book" panose="02000604040000020004" pitchFamily="50" charset="0"/>
            </a:endParaRPr>
          </a:p>
        </p:txBody>
      </p:sp>
      <p:sp>
        <p:nvSpPr>
          <p:cNvPr id="5" name="object 23"/>
          <p:cNvSpPr txBox="1"/>
          <p:nvPr/>
        </p:nvSpPr>
        <p:spPr>
          <a:xfrm>
            <a:off x="267935" y="2783021"/>
            <a:ext cx="1140706" cy="184666"/>
          </a:xfrm>
          <a:prstGeom prst="rect">
            <a:avLst/>
          </a:prstGeom>
        </p:spPr>
        <p:txBody>
          <a:bodyPr vert="horz" wrap="square" lIns="0" tIns="0" rIns="0" bIns="0" rtlCol="0">
            <a:spAutoFit/>
          </a:bodyPr>
          <a:lstStyle/>
          <a:p>
            <a:pPr marL="12700" algn="ctr"/>
            <a:r>
              <a:rPr lang="es-MX" sz="1200" b="1" dirty="0" smtClean="0">
                <a:solidFill>
                  <a:prstClr val="white"/>
                </a:solidFill>
                <a:latin typeface="Gotham Book" panose="02000604040000020004" pitchFamily="50" charset="0"/>
                <a:sym typeface="Gotham Book" panose="02000604040000020004" pitchFamily="50" charset="0"/>
              </a:rPr>
              <a:t>Agencias</a:t>
            </a:r>
            <a:endParaRPr lang="es-MX" sz="1200" b="1" dirty="0">
              <a:solidFill>
                <a:prstClr val="white"/>
              </a:solidFill>
              <a:latin typeface="Gotham Book" panose="02000604040000020004" pitchFamily="50" charset="0"/>
              <a:sym typeface="Gotham Book" panose="02000604040000020004" pitchFamily="50" charset="0"/>
            </a:endParaRPr>
          </a:p>
        </p:txBody>
      </p:sp>
      <p:sp>
        <p:nvSpPr>
          <p:cNvPr id="6" name="object 23"/>
          <p:cNvSpPr txBox="1"/>
          <p:nvPr/>
        </p:nvSpPr>
        <p:spPr>
          <a:xfrm>
            <a:off x="267935" y="3954415"/>
            <a:ext cx="1140706" cy="184666"/>
          </a:xfrm>
          <a:prstGeom prst="rect">
            <a:avLst/>
          </a:prstGeom>
        </p:spPr>
        <p:txBody>
          <a:bodyPr vert="horz" wrap="square" lIns="0" tIns="0" rIns="0" bIns="0" rtlCol="0">
            <a:spAutoFit/>
          </a:bodyPr>
          <a:lstStyle/>
          <a:p>
            <a:pPr marL="12700" algn="ctr"/>
            <a:r>
              <a:rPr lang="es-MX" sz="1200" b="1" dirty="0" smtClean="0">
                <a:solidFill>
                  <a:prstClr val="white"/>
                </a:solidFill>
                <a:latin typeface="Gotham Book" panose="02000604040000020004" pitchFamily="50" charset="0"/>
                <a:sym typeface="Gotham Book" panose="02000604040000020004" pitchFamily="50" charset="0"/>
              </a:rPr>
              <a:t>Portales</a:t>
            </a:r>
            <a:endParaRPr lang="es-MX" sz="1200" b="1" dirty="0">
              <a:solidFill>
                <a:prstClr val="white"/>
              </a:solidFill>
              <a:latin typeface="Gotham Book" panose="02000604040000020004" pitchFamily="50" charset="0"/>
              <a:sym typeface="Gotham Book" panose="02000604040000020004" pitchFamily="50" charset="0"/>
            </a:endParaRPr>
          </a:p>
        </p:txBody>
      </p:sp>
      <p:sp>
        <p:nvSpPr>
          <p:cNvPr id="7" name="object 6"/>
          <p:cNvSpPr/>
          <p:nvPr/>
        </p:nvSpPr>
        <p:spPr>
          <a:xfrm>
            <a:off x="4934833" y="1723154"/>
            <a:ext cx="932593" cy="353662"/>
          </a:xfrm>
          <a:prstGeom prst="rect">
            <a:avLst/>
          </a:prstGeom>
          <a:blipFill>
            <a:blip r:embed="rId2" cstate="email">
              <a:grayscl/>
              <a:extLst>
                <a:ext uri="{28A0092B-C50C-407E-A947-70E740481C1C}">
                  <a14:useLocalDpi xmlns:a14="http://schemas.microsoft.com/office/drawing/2010/main"/>
                </a:ext>
              </a:extLst>
            </a:blip>
            <a:stretch>
              <a:fillRect/>
            </a:stretch>
          </a:blipFill>
        </p:spPr>
        <p:txBody>
          <a:bodyPr wrap="square" lIns="0" tIns="0" rIns="0" bIns="0" rtlCol="0">
            <a:spAutoFit/>
          </a:bodyPr>
          <a:lstStyle/>
          <a:p>
            <a:endParaRPr>
              <a:solidFill>
                <a:prstClr val="black"/>
              </a:solidFill>
            </a:endParaRPr>
          </a:p>
        </p:txBody>
      </p:sp>
      <p:sp>
        <p:nvSpPr>
          <p:cNvPr id="8" name="object 7"/>
          <p:cNvSpPr/>
          <p:nvPr/>
        </p:nvSpPr>
        <p:spPr>
          <a:xfrm>
            <a:off x="3326179" y="1753962"/>
            <a:ext cx="1202489" cy="292046"/>
          </a:xfrm>
          <a:prstGeom prst="rect">
            <a:avLst/>
          </a:prstGeom>
          <a:blipFill>
            <a:blip r:embed="rId3" cstate="email">
              <a:grayscl/>
              <a:extLst>
                <a:ext uri="{28A0092B-C50C-407E-A947-70E740481C1C}">
                  <a14:useLocalDpi xmlns:a14="http://schemas.microsoft.com/office/drawing/2010/main"/>
                </a:ext>
              </a:extLst>
            </a:blip>
            <a:stretch>
              <a:fillRect/>
            </a:stretch>
          </a:blipFill>
        </p:spPr>
        <p:txBody>
          <a:bodyPr wrap="square" lIns="0" tIns="0" rIns="0" bIns="0" rtlCol="0">
            <a:spAutoFit/>
          </a:bodyPr>
          <a:lstStyle/>
          <a:p>
            <a:endParaRPr>
              <a:solidFill>
                <a:prstClr val="black"/>
              </a:solidFill>
            </a:endParaRPr>
          </a:p>
        </p:txBody>
      </p:sp>
      <p:sp>
        <p:nvSpPr>
          <p:cNvPr id="9" name="object 8"/>
          <p:cNvSpPr/>
          <p:nvPr/>
        </p:nvSpPr>
        <p:spPr>
          <a:xfrm>
            <a:off x="3405054" y="1073507"/>
            <a:ext cx="941428" cy="314834"/>
          </a:xfrm>
          <a:prstGeom prst="rect">
            <a:avLst/>
          </a:prstGeom>
          <a:blipFill>
            <a:blip r:embed="rId4" cstate="email">
              <a:grayscl/>
              <a:extLst>
                <a:ext uri="{28A0092B-C50C-407E-A947-70E740481C1C}">
                  <a14:useLocalDpi xmlns:a14="http://schemas.microsoft.com/office/drawing/2010/main"/>
                </a:ext>
              </a:extLst>
            </a:blip>
            <a:stretch>
              <a:fillRect/>
            </a:stretch>
          </a:blipFill>
        </p:spPr>
        <p:txBody>
          <a:bodyPr wrap="square" lIns="0" tIns="0" rIns="0" bIns="0" rtlCol="0">
            <a:spAutoFit/>
          </a:bodyPr>
          <a:lstStyle/>
          <a:p>
            <a:endParaRPr>
              <a:solidFill>
                <a:prstClr val="black"/>
              </a:solidFill>
            </a:endParaRPr>
          </a:p>
        </p:txBody>
      </p:sp>
      <p:sp>
        <p:nvSpPr>
          <p:cNvPr id="10" name="object 9"/>
          <p:cNvSpPr/>
          <p:nvPr/>
        </p:nvSpPr>
        <p:spPr>
          <a:xfrm>
            <a:off x="1802672" y="1784770"/>
            <a:ext cx="1117343" cy="230430"/>
          </a:xfrm>
          <a:prstGeom prst="rect">
            <a:avLst/>
          </a:prstGeom>
          <a:blipFill>
            <a:blip r:embed="rId5" cstate="email">
              <a:grayscl/>
              <a:extLst>
                <a:ext uri="{28A0092B-C50C-407E-A947-70E740481C1C}">
                  <a14:useLocalDpi xmlns:a14="http://schemas.microsoft.com/office/drawing/2010/main"/>
                </a:ext>
              </a:extLst>
            </a:blip>
            <a:stretch>
              <a:fillRect/>
            </a:stretch>
          </a:blipFill>
        </p:spPr>
        <p:txBody>
          <a:bodyPr wrap="square" lIns="0" tIns="0" rIns="0" bIns="0" rtlCol="0">
            <a:spAutoFit/>
          </a:bodyPr>
          <a:lstStyle/>
          <a:p>
            <a:endParaRPr>
              <a:solidFill>
                <a:prstClr val="black"/>
              </a:solidFill>
            </a:endParaRPr>
          </a:p>
        </p:txBody>
      </p:sp>
      <p:sp>
        <p:nvSpPr>
          <p:cNvPr id="11" name="object 10"/>
          <p:cNvSpPr/>
          <p:nvPr/>
        </p:nvSpPr>
        <p:spPr>
          <a:xfrm>
            <a:off x="6273591" y="1733283"/>
            <a:ext cx="988018" cy="333405"/>
          </a:xfrm>
          <a:prstGeom prst="rect">
            <a:avLst/>
          </a:prstGeom>
          <a:blipFill>
            <a:blip r:embed="rId6" cstate="email">
              <a:grayscl/>
              <a:extLst>
                <a:ext uri="{28A0092B-C50C-407E-A947-70E740481C1C}">
                  <a14:useLocalDpi xmlns:a14="http://schemas.microsoft.com/office/drawing/2010/main"/>
                </a:ext>
              </a:extLst>
            </a:blip>
            <a:stretch>
              <a:fillRect/>
            </a:stretch>
          </a:blipFill>
        </p:spPr>
        <p:txBody>
          <a:bodyPr wrap="square" lIns="0" tIns="0" rIns="0" bIns="0" rtlCol="0">
            <a:spAutoFit/>
          </a:bodyPr>
          <a:lstStyle/>
          <a:p>
            <a:endParaRPr>
              <a:solidFill>
                <a:prstClr val="black"/>
              </a:solidFill>
            </a:endParaRPr>
          </a:p>
        </p:txBody>
      </p:sp>
      <p:sp>
        <p:nvSpPr>
          <p:cNvPr id="12" name="object 11"/>
          <p:cNvSpPr/>
          <p:nvPr/>
        </p:nvSpPr>
        <p:spPr>
          <a:xfrm>
            <a:off x="4873540" y="1117399"/>
            <a:ext cx="975165" cy="227052"/>
          </a:xfrm>
          <a:prstGeom prst="rect">
            <a:avLst/>
          </a:prstGeom>
          <a:blipFill>
            <a:blip r:embed="rId7" cstate="email">
              <a:grayscl/>
              <a:extLst>
                <a:ext uri="{28A0092B-C50C-407E-A947-70E740481C1C}">
                  <a14:useLocalDpi xmlns:a14="http://schemas.microsoft.com/office/drawing/2010/main"/>
                </a:ext>
              </a:extLst>
            </a:blip>
            <a:stretch>
              <a:fillRect/>
            </a:stretch>
          </a:blipFill>
        </p:spPr>
        <p:txBody>
          <a:bodyPr wrap="square" lIns="0" tIns="0" rIns="0" bIns="0" rtlCol="0">
            <a:spAutoFit/>
          </a:bodyPr>
          <a:lstStyle/>
          <a:p>
            <a:endParaRPr>
              <a:solidFill>
                <a:prstClr val="black"/>
              </a:solidFill>
            </a:endParaRPr>
          </a:p>
        </p:txBody>
      </p:sp>
      <p:sp>
        <p:nvSpPr>
          <p:cNvPr id="13" name="object 13"/>
          <p:cNvSpPr/>
          <p:nvPr/>
        </p:nvSpPr>
        <p:spPr>
          <a:xfrm>
            <a:off x="1922800" y="1035946"/>
            <a:ext cx="955196" cy="389956"/>
          </a:xfrm>
          <a:prstGeom prst="rect">
            <a:avLst/>
          </a:prstGeom>
          <a:blipFill>
            <a:blip r:embed="rId8" cstate="email">
              <a:grayscl/>
              <a:extLst>
                <a:ext uri="{28A0092B-C50C-407E-A947-70E740481C1C}">
                  <a14:useLocalDpi xmlns:a14="http://schemas.microsoft.com/office/drawing/2010/main"/>
                </a:ext>
              </a:extLst>
            </a:blip>
            <a:stretch>
              <a:fillRect/>
            </a:stretch>
          </a:blipFill>
        </p:spPr>
        <p:txBody>
          <a:bodyPr wrap="square" lIns="0" tIns="0" rIns="0" bIns="0" rtlCol="0">
            <a:spAutoFit/>
          </a:bodyPr>
          <a:lstStyle/>
          <a:p>
            <a:endParaRPr>
              <a:solidFill>
                <a:prstClr val="black"/>
              </a:solidFill>
            </a:endParaRPr>
          </a:p>
        </p:txBody>
      </p:sp>
      <p:sp>
        <p:nvSpPr>
          <p:cNvPr id="14" name="object 14"/>
          <p:cNvSpPr/>
          <p:nvPr/>
        </p:nvSpPr>
        <p:spPr>
          <a:xfrm>
            <a:off x="6375763" y="1079871"/>
            <a:ext cx="1121599" cy="302105"/>
          </a:xfrm>
          <a:prstGeom prst="rect">
            <a:avLst/>
          </a:prstGeom>
          <a:blipFill>
            <a:blip r:embed="rId9" cstate="email">
              <a:grayscl/>
              <a:extLst>
                <a:ext uri="{28A0092B-C50C-407E-A947-70E740481C1C}">
                  <a14:useLocalDpi xmlns:a14="http://schemas.microsoft.com/office/drawing/2010/main"/>
                </a:ext>
              </a:extLst>
            </a:blip>
            <a:stretch>
              <a:fillRect/>
            </a:stretch>
          </a:blipFill>
        </p:spPr>
        <p:txBody>
          <a:bodyPr wrap="square" lIns="0" tIns="0" rIns="0" bIns="0" rtlCol="0">
            <a:spAutoFit/>
          </a:bodyPr>
          <a:lstStyle/>
          <a:p>
            <a:endParaRPr>
              <a:solidFill>
                <a:prstClr val="black"/>
              </a:solidFill>
            </a:endParaRPr>
          </a:p>
        </p:txBody>
      </p:sp>
      <p:pic>
        <p:nvPicPr>
          <p:cNvPr id="15" name="Imagen 14"/>
          <p:cNvPicPr>
            <a:picLocks noChangeAspect="1"/>
          </p:cNvPicPr>
          <p:nvPr/>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667773" y="1540290"/>
            <a:ext cx="1225402" cy="719390"/>
          </a:xfrm>
          <a:prstGeom prst="rect">
            <a:avLst/>
          </a:prstGeom>
        </p:spPr>
      </p:pic>
      <p:sp>
        <p:nvSpPr>
          <p:cNvPr id="17" name="object 8"/>
          <p:cNvSpPr/>
          <p:nvPr/>
        </p:nvSpPr>
        <p:spPr>
          <a:xfrm>
            <a:off x="1887402" y="2649663"/>
            <a:ext cx="990594" cy="444004"/>
          </a:xfrm>
          <a:prstGeom prst="rect">
            <a:avLst/>
          </a:prstGeom>
          <a:blipFill>
            <a:blip r:embed="rId11" cstate="email">
              <a:grayscl/>
              <a:extLst>
                <a:ext uri="{28A0092B-C50C-407E-A947-70E740481C1C}">
                  <a14:useLocalDpi xmlns:a14="http://schemas.microsoft.com/office/drawing/2010/main"/>
                </a:ext>
              </a:extLst>
            </a:blip>
            <a:stretch>
              <a:fillRect/>
            </a:stretch>
          </a:blipFill>
        </p:spPr>
        <p:txBody>
          <a:bodyPr wrap="square" lIns="0" tIns="0" rIns="0" bIns="0" rtlCol="0">
            <a:spAutoFit/>
          </a:bodyPr>
          <a:lstStyle/>
          <a:p>
            <a:endParaRPr>
              <a:solidFill>
                <a:prstClr val="black"/>
              </a:solidFill>
            </a:endParaRPr>
          </a:p>
        </p:txBody>
      </p:sp>
      <p:sp>
        <p:nvSpPr>
          <p:cNvPr id="18" name="object 9"/>
          <p:cNvSpPr/>
          <p:nvPr/>
        </p:nvSpPr>
        <p:spPr>
          <a:xfrm>
            <a:off x="3453621" y="2687350"/>
            <a:ext cx="620323" cy="410344"/>
          </a:xfrm>
          <a:prstGeom prst="rect">
            <a:avLst/>
          </a:prstGeom>
          <a:blipFill>
            <a:blip r:embed="rId12" cstate="email">
              <a:grayscl/>
              <a:extLst>
                <a:ext uri="{28A0092B-C50C-407E-A947-70E740481C1C}">
                  <a14:useLocalDpi xmlns:a14="http://schemas.microsoft.com/office/drawing/2010/main"/>
                </a:ext>
              </a:extLst>
            </a:blip>
            <a:stretch>
              <a:fillRect/>
            </a:stretch>
          </a:blipFill>
        </p:spPr>
        <p:txBody>
          <a:bodyPr wrap="square" lIns="0" tIns="0" rIns="0" bIns="0" rtlCol="0">
            <a:spAutoFit/>
          </a:bodyPr>
          <a:lstStyle/>
          <a:p>
            <a:endParaRPr>
              <a:solidFill>
                <a:prstClr val="black"/>
              </a:solidFill>
            </a:endParaRPr>
          </a:p>
        </p:txBody>
      </p:sp>
      <p:sp>
        <p:nvSpPr>
          <p:cNvPr id="19" name="object 12"/>
          <p:cNvSpPr/>
          <p:nvPr/>
        </p:nvSpPr>
        <p:spPr>
          <a:xfrm>
            <a:off x="4649569" y="2495670"/>
            <a:ext cx="556178" cy="653510"/>
          </a:xfrm>
          <a:prstGeom prst="rect">
            <a:avLst/>
          </a:prstGeom>
          <a:blipFill>
            <a:blip r:embed="rId13" cstate="email">
              <a:grayscl/>
              <a:extLst>
                <a:ext uri="{28A0092B-C50C-407E-A947-70E740481C1C}">
                  <a14:useLocalDpi xmlns:a14="http://schemas.microsoft.com/office/drawing/2010/main"/>
                </a:ext>
              </a:extLst>
            </a:blip>
            <a:stretch>
              <a:fillRect/>
            </a:stretch>
          </a:blipFill>
        </p:spPr>
        <p:txBody>
          <a:bodyPr wrap="square" lIns="0" tIns="0" rIns="0" bIns="0" rtlCol="0">
            <a:spAutoFit/>
          </a:bodyPr>
          <a:lstStyle/>
          <a:p>
            <a:endParaRPr>
              <a:solidFill>
                <a:prstClr val="black"/>
              </a:solidFill>
            </a:endParaRPr>
          </a:p>
        </p:txBody>
      </p:sp>
      <p:sp>
        <p:nvSpPr>
          <p:cNvPr id="21" name="object 13"/>
          <p:cNvSpPr/>
          <p:nvPr/>
        </p:nvSpPr>
        <p:spPr>
          <a:xfrm>
            <a:off x="5781372" y="2641513"/>
            <a:ext cx="1235155" cy="443220"/>
          </a:xfrm>
          <a:prstGeom prst="rect">
            <a:avLst/>
          </a:prstGeom>
          <a:blipFill>
            <a:blip r:embed="rId14" cstate="email">
              <a:grayscl/>
              <a:extLst>
                <a:ext uri="{28A0092B-C50C-407E-A947-70E740481C1C}">
                  <a14:useLocalDpi xmlns:a14="http://schemas.microsoft.com/office/drawing/2010/main"/>
                </a:ext>
              </a:extLst>
            </a:blip>
            <a:stretch>
              <a:fillRect/>
            </a:stretch>
          </a:blipFill>
        </p:spPr>
        <p:txBody>
          <a:bodyPr wrap="square" lIns="0" tIns="0" rIns="0" bIns="0" rtlCol="0">
            <a:spAutoFit/>
          </a:bodyPr>
          <a:lstStyle/>
          <a:p>
            <a:endParaRPr>
              <a:solidFill>
                <a:prstClr val="black"/>
              </a:solidFill>
            </a:endParaRPr>
          </a:p>
        </p:txBody>
      </p:sp>
      <p:pic>
        <p:nvPicPr>
          <p:cNvPr id="22" name="Imagen 21"/>
          <p:cNvPicPr>
            <a:picLocks noChangeAspect="1"/>
          </p:cNvPicPr>
          <p:nvPr/>
        </p:nvPicPr>
        <p:blipFill>
          <a:blip r:embed="rId1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592153" y="2581612"/>
            <a:ext cx="1280271" cy="481626"/>
          </a:xfrm>
          <a:prstGeom prst="rect">
            <a:avLst/>
          </a:prstGeom>
        </p:spPr>
      </p:pic>
      <p:sp>
        <p:nvSpPr>
          <p:cNvPr id="23" name="object 15"/>
          <p:cNvSpPr/>
          <p:nvPr/>
        </p:nvSpPr>
        <p:spPr>
          <a:xfrm>
            <a:off x="7230189" y="3760604"/>
            <a:ext cx="1588462" cy="254790"/>
          </a:xfrm>
          <a:prstGeom prst="rect">
            <a:avLst/>
          </a:prstGeom>
          <a:blipFill>
            <a:blip r:embed="rId16" cstate="email">
              <a:grayscl/>
              <a:extLst>
                <a:ext uri="{28A0092B-C50C-407E-A947-70E740481C1C}">
                  <a14:useLocalDpi xmlns:a14="http://schemas.microsoft.com/office/drawing/2010/main"/>
                </a:ext>
              </a:extLst>
            </a:blip>
            <a:stretch>
              <a:fillRect/>
            </a:stretch>
          </a:blipFill>
        </p:spPr>
        <p:txBody>
          <a:bodyPr wrap="square" lIns="0" tIns="0" rIns="0" bIns="0" rtlCol="0">
            <a:spAutoFit/>
          </a:bodyPr>
          <a:lstStyle/>
          <a:p>
            <a:endParaRPr>
              <a:solidFill>
                <a:prstClr val="black"/>
              </a:solidFill>
            </a:endParaRPr>
          </a:p>
        </p:txBody>
      </p:sp>
      <p:sp>
        <p:nvSpPr>
          <p:cNvPr id="24" name="object 16"/>
          <p:cNvSpPr/>
          <p:nvPr/>
        </p:nvSpPr>
        <p:spPr>
          <a:xfrm>
            <a:off x="2006421" y="4370145"/>
            <a:ext cx="897739" cy="335408"/>
          </a:xfrm>
          <a:prstGeom prst="rect">
            <a:avLst/>
          </a:prstGeom>
          <a:blipFill>
            <a:blip r:embed="rId17" cstate="email">
              <a:grayscl/>
              <a:extLst>
                <a:ext uri="{28A0092B-C50C-407E-A947-70E740481C1C}">
                  <a14:useLocalDpi xmlns:a14="http://schemas.microsoft.com/office/drawing/2010/main"/>
                </a:ext>
              </a:extLst>
            </a:blip>
            <a:stretch>
              <a:fillRect/>
            </a:stretch>
          </a:blipFill>
        </p:spPr>
        <p:txBody>
          <a:bodyPr wrap="square" lIns="0" tIns="0" rIns="0" bIns="0" rtlCol="0">
            <a:spAutoFit/>
          </a:bodyPr>
          <a:lstStyle/>
          <a:p>
            <a:endParaRPr>
              <a:solidFill>
                <a:prstClr val="black"/>
              </a:solidFill>
            </a:endParaRPr>
          </a:p>
        </p:txBody>
      </p:sp>
      <p:sp>
        <p:nvSpPr>
          <p:cNvPr id="25" name="object 17"/>
          <p:cNvSpPr/>
          <p:nvPr/>
        </p:nvSpPr>
        <p:spPr>
          <a:xfrm>
            <a:off x="5435217" y="4368869"/>
            <a:ext cx="1556811" cy="407267"/>
          </a:xfrm>
          <a:prstGeom prst="rect">
            <a:avLst/>
          </a:prstGeom>
          <a:blipFill>
            <a:blip r:embed="rId18" cstate="email">
              <a:grayscl/>
              <a:extLst>
                <a:ext uri="{28A0092B-C50C-407E-A947-70E740481C1C}">
                  <a14:useLocalDpi xmlns:a14="http://schemas.microsoft.com/office/drawing/2010/main"/>
                </a:ext>
              </a:extLst>
            </a:blip>
            <a:stretch>
              <a:fillRect/>
            </a:stretch>
          </a:blipFill>
        </p:spPr>
        <p:txBody>
          <a:bodyPr wrap="square" lIns="0" tIns="0" rIns="0" bIns="0" rtlCol="0">
            <a:spAutoFit/>
          </a:bodyPr>
          <a:lstStyle/>
          <a:p>
            <a:endParaRPr>
              <a:solidFill>
                <a:prstClr val="black"/>
              </a:solidFill>
            </a:endParaRPr>
          </a:p>
        </p:txBody>
      </p:sp>
      <p:sp>
        <p:nvSpPr>
          <p:cNvPr id="26" name="object 18"/>
          <p:cNvSpPr/>
          <p:nvPr/>
        </p:nvSpPr>
        <p:spPr>
          <a:xfrm>
            <a:off x="3726579" y="4327470"/>
            <a:ext cx="1037874" cy="420759"/>
          </a:xfrm>
          <a:prstGeom prst="rect">
            <a:avLst/>
          </a:prstGeom>
          <a:blipFill>
            <a:blip r:embed="rId19" cstate="email">
              <a:grayscl/>
              <a:extLst>
                <a:ext uri="{28A0092B-C50C-407E-A947-70E740481C1C}">
                  <a14:useLocalDpi xmlns:a14="http://schemas.microsoft.com/office/drawing/2010/main"/>
                </a:ext>
              </a:extLst>
            </a:blip>
            <a:stretch>
              <a:fillRect/>
            </a:stretch>
          </a:blipFill>
        </p:spPr>
        <p:txBody>
          <a:bodyPr wrap="square" lIns="0" tIns="0" rIns="0" bIns="0" rtlCol="0">
            <a:spAutoFit/>
          </a:bodyPr>
          <a:lstStyle/>
          <a:p>
            <a:endParaRPr>
              <a:solidFill>
                <a:prstClr val="black"/>
              </a:solidFill>
            </a:endParaRPr>
          </a:p>
        </p:txBody>
      </p:sp>
      <p:sp>
        <p:nvSpPr>
          <p:cNvPr id="27" name="object 19"/>
          <p:cNvSpPr/>
          <p:nvPr/>
        </p:nvSpPr>
        <p:spPr>
          <a:xfrm>
            <a:off x="1765889" y="3687909"/>
            <a:ext cx="1708087" cy="400180"/>
          </a:xfrm>
          <a:prstGeom prst="rect">
            <a:avLst/>
          </a:prstGeom>
          <a:blipFill>
            <a:blip r:embed="rId20" cstate="email">
              <a:grayscl/>
              <a:extLst>
                <a:ext uri="{28A0092B-C50C-407E-A947-70E740481C1C}">
                  <a14:useLocalDpi xmlns:a14="http://schemas.microsoft.com/office/drawing/2010/main"/>
                </a:ext>
              </a:extLst>
            </a:blip>
            <a:stretch>
              <a:fillRect/>
            </a:stretch>
          </a:blipFill>
        </p:spPr>
        <p:txBody>
          <a:bodyPr wrap="square" lIns="0" tIns="0" rIns="0" bIns="0" rtlCol="0">
            <a:spAutoFit/>
          </a:bodyPr>
          <a:lstStyle/>
          <a:p>
            <a:endParaRPr>
              <a:solidFill>
                <a:prstClr val="black"/>
              </a:solidFill>
            </a:endParaRPr>
          </a:p>
        </p:txBody>
      </p:sp>
      <p:sp>
        <p:nvSpPr>
          <p:cNvPr id="28" name="object 20"/>
          <p:cNvSpPr/>
          <p:nvPr/>
        </p:nvSpPr>
        <p:spPr>
          <a:xfrm>
            <a:off x="4429564" y="3714179"/>
            <a:ext cx="1845036" cy="347640"/>
          </a:xfrm>
          <a:prstGeom prst="rect">
            <a:avLst/>
          </a:prstGeom>
          <a:blipFill>
            <a:blip r:embed="rId21" cstate="email">
              <a:grayscl/>
              <a:extLst>
                <a:ext uri="{28A0092B-C50C-407E-A947-70E740481C1C}">
                  <a14:useLocalDpi xmlns:a14="http://schemas.microsoft.com/office/drawing/2010/main"/>
                </a:ext>
              </a:extLst>
            </a:blip>
            <a:stretch>
              <a:fillRect/>
            </a:stretch>
          </a:blipFill>
        </p:spPr>
        <p:txBody>
          <a:bodyPr wrap="square" lIns="0" tIns="0" rIns="0" bIns="0" rtlCol="0">
            <a:spAutoFit/>
          </a:bodyPr>
          <a:lstStyle/>
          <a:p>
            <a:endParaRPr>
              <a:solidFill>
                <a:prstClr val="black"/>
              </a:solidFill>
            </a:endParaRPr>
          </a:p>
        </p:txBody>
      </p:sp>
      <p:pic>
        <p:nvPicPr>
          <p:cNvPr id="29" name="Imagen 28"/>
          <p:cNvPicPr>
            <a:picLocks noChangeAspect="1"/>
          </p:cNvPicPr>
          <p:nvPr/>
        </p:nvPicPr>
        <p:blipFill>
          <a:blip r:embed="rId2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497362" y="4281795"/>
            <a:ext cx="1079086" cy="512108"/>
          </a:xfrm>
          <a:prstGeom prst="rect">
            <a:avLst/>
          </a:prstGeom>
        </p:spPr>
      </p:pic>
      <p:sp>
        <p:nvSpPr>
          <p:cNvPr id="34" name="Título 4"/>
          <p:cNvSpPr txBox="1">
            <a:spLocks/>
          </p:cNvSpPr>
          <p:nvPr/>
        </p:nvSpPr>
        <p:spPr>
          <a:xfrm>
            <a:off x="258743" y="168871"/>
            <a:ext cx="7973546" cy="474568"/>
          </a:xfrm>
          <a:prstGeom prst="rect">
            <a:avLst/>
          </a:prstGeom>
        </p:spPr>
        <p:txBody>
          <a:bodyPr vert="horz" lIns="128583" tIns="64291" rIns="128583" bIns="64291" rtlCol="0" anchor="ctr">
            <a:noAutofit/>
          </a:bodyPr>
          <a:lstStyle>
            <a:lvl1pPr algn="l" defTabSz="362798" rtl="0" eaLnBrk="1" latinLnBrk="0" hangingPunct="1">
              <a:lnSpc>
                <a:spcPct val="80000"/>
              </a:lnSpc>
              <a:spcBef>
                <a:spcPct val="0"/>
              </a:spcBef>
              <a:buNone/>
              <a:defRPr sz="2822" kern="1200">
                <a:solidFill>
                  <a:schemeClr val="bg1"/>
                </a:solidFill>
                <a:latin typeface="Gotham Thin"/>
                <a:ea typeface="+mj-ea"/>
                <a:cs typeface="Gotham Thin"/>
              </a:defRPr>
            </a:lvl1pPr>
          </a:lstStyle>
          <a:p>
            <a:pPr marL="12700">
              <a:lnSpc>
                <a:spcPct val="100000"/>
              </a:lnSpc>
              <a:defRPr/>
            </a:pPr>
            <a:r>
              <a:rPr lang="es-MX" sz="2250" dirty="0" smtClean="0">
                <a:latin typeface="Gotham Book" panose="02000604040000020004" pitchFamily="50" charset="0"/>
              </a:rPr>
              <a:t>4) </a:t>
            </a:r>
            <a:r>
              <a:rPr lang="es-MX" sz="2250" dirty="0">
                <a:latin typeface="Gotham Book" panose="02000604040000020004" pitchFamily="50" charset="0"/>
              </a:rPr>
              <a:t>MIX </a:t>
            </a:r>
            <a:r>
              <a:rPr lang="es-MX" sz="2250" dirty="0" smtClean="0">
                <a:latin typeface="Gotham Book" panose="02000604040000020004" pitchFamily="50" charset="0"/>
              </a:rPr>
              <a:t>/ NEGOCIOS</a:t>
            </a:r>
            <a:endParaRPr lang="es-MX" sz="2250" dirty="0">
              <a:latin typeface="Gotham Book" panose="02000604040000020004" pitchFamily="50" charset="0"/>
            </a:endParaRPr>
          </a:p>
        </p:txBody>
      </p:sp>
      <p:grpSp>
        <p:nvGrpSpPr>
          <p:cNvPr id="30" name="Grupo 29"/>
          <p:cNvGrpSpPr/>
          <p:nvPr/>
        </p:nvGrpSpPr>
        <p:grpSpPr>
          <a:xfrm>
            <a:off x="8059470" y="-10466"/>
            <a:ext cx="1041998" cy="1435394"/>
            <a:chOff x="8059470" y="-10466"/>
            <a:chExt cx="1041998" cy="1435394"/>
          </a:xfrm>
        </p:grpSpPr>
        <p:sp>
          <p:nvSpPr>
            <p:cNvPr id="31" name="Pentágono 30"/>
            <p:cNvSpPr/>
            <p:nvPr/>
          </p:nvSpPr>
          <p:spPr>
            <a:xfrm rot="5400000">
              <a:off x="7868087" y="223449"/>
              <a:ext cx="1435394" cy="967563"/>
            </a:xfrm>
            <a:prstGeom prst="homePlate">
              <a:avLst/>
            </a:prstGeom>
            <a:solidFill>
              <a:srgbClr val="14263B"/>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dirty="0"/>
            </a:p>
          </p:txBody>
        </p:sp>
        <p:sp>
          <p:nvSpPr>
            <p:cNvPr id="32" name="CuadroTexto 31"/>
            <p:cNvSpPr txBox="1"/>
            <p:nvPr/>
          </p:nvSpPr>
          <p:spPr>
            <a:xfrm>
              <a:off x="8059470" y="366050"/>
              <a:ext cx="1041998" cy="400110"/>
            </a:xfrm>
            <a:prstGeom prst="rect">
              <a:avLst/>
            </a:prstGeom>
            <a:noFill/>
          </p:spPr>
          <p:txBody>
            <a:bodyPr wrap="square" rtlCol="0">
              <a:spAutoFit/>
            </a:bodyPr>
            <a:lstStyle/>
            <a:p>
              <a:pPr algn="ctr"/>
              <a:r>
                <a:rPr lang="es-MX" sz="1000" dirty="0" smtClean="0">
                  <a:solidFill>
                    <a:schemeClr val="bg1"/>
                  </a:solidFill>
                </a:rPr>
                <a:t>Estrategia de Medios</a:t>
              </a:r>
              <a:endParaRPr lang="es-MX" sz="1000" dirty="0">
                <a:solidFill>
                  <a:schemeClr val="bg1"/>
                </a:solidFill>
              </a:endParaRPr>
            </a:p>
          </p:txBody>
        </p:sp>
      </p:grpSp>
      <p:pic>
        <p:nvPicPr>
          <p:cNvPr id="16" name="Imagen 15"/>
          <p:cNvPicPr>
            <a:picLocks noChangeAspect="1"/>
          </p:cNvPicPr>
          <p:nvPr/>
        </p:nvPicPr>
        <p:blipFill>
          <a:blip r:embed="rId2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024420" y="911169"/>
            <a:ext cx="512108" cy="536494"/>
          </a:xfrm>
          <a:prstGeom prst="rect">
            <a:avLst/>
          </a:prstGeom>
        </p:spPr>
      </p:pic>
    </p:spTree>
    <p:extLst>
      <p:ext uri="{BB962C8B-B14F-4D97-AF65-F5344CB8AC3E}">
        <p14:creationId xmlns:p14="http://schemas.microsoft.com/office/powerpoint/2010/main" val="13753938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ítulo 4"/>
          <p:cNvSpPr txBox="1">
            <a:spLocks/>
          </p:cNvSpPr>
          <p:nvPr/>
        </p:nvSpPr>
        <p:spPr>
          <a:xfrm>
            <a:off x="258743" y="168871"/>
            <a:ext cx="7973546" cy="474568"/>
          </a:xfrm>
          <a:prstGeom prst="rect">
            <a:avLst/>
          </a:prstGeom>
        </p:spPr>
        <p:txBody>
          <a:bodyPr vert="horz" lIns="128583" tIns="64291" rIns="128583" bIns="64291" rtlCol="0" anchor="ctr">
            <a:noAutofit/>
          </a:bodyPr>
          <a:lstStyle>
            <a:lvl1pPr algn="l" defTabSz="362798" rtl="0" eaLnBrk="1" latinLnBrk="0" hangingPunct="1">
              <a:lnSpc>
                <a:spcPct val="80000"/>
              </a:lnSpc>
              <a:spcBef>
                <a:spcPct val="0"/>
              </a:spcBef>
              <a:buNone/>
              <a:defRPr sz="2822" kern="1200">
                <a:solidFill>
                  <a:schemeClr val="bg1"/>
                </a:solidFill>
                <a:latin typeface="Gotham Thin"/>
                <a:ea typeface="+mj-ea"/>
                <a:cs typeface="Gotham Thin"/>
              </a:defRPr>
            </a:lvl1pPr>
          </a:lstStyle>
          <a:p>
            <a:pPr marL="12700">
              <a:lnSpc>
                <a:spcPct val="100000"/>
              </a:lnSpc>
              <a:defRPr/>
            </a:pPr>
            <a:r>
              <a:rPr lang="es-MX" sz="2250" dirty="0" smtClean="0">
                <a:latin typeface="Gotham Book" panose="02000604040000020004" pitchFamily="50" charset="0"/>
              </a:rPr>
              <a:t>1. RESUMEN EJECUTIVO</a:t>
            </a:r>
            <a:endParaRPr lang="es-MX" sz="2250" dirty="0">
              <a:latin typeface="Gotham Book" panose="02000604040000020004" pitchFamily="50" charset="0"/>
            </a:endParaRPr>
          </a:p>
        </p:txBody>
      </p:sp>
      <p:sp>
        <p:nvSpPr>
          <p:cNvPr id="3" name="Rectángulo 2"/>
          <p:cNvSpPr/>
          <p:nvPr/>
        </p:nvSpPr>
        <p:spPr>
          <a:xfrm>
            <a:off x="2938548" y="643439"/>
            <a:ext cx="3330312" cy="43047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Freeform 5"/>
          <p:cNvSpPr>
            <a:spLocks/>
          </p:cNvSpPr>
          <p:nvPr/>
        </p:nvSpPr>
        <p:spPr bwMode="auto">
          <a:xfrm>
            <a:off x="2925848" y="2333055"/>
            <a:ext cx="333375" cy="676275"/>
          </a:xfrm>
          <a:custGeom>
            <a:avLst/>
            <a:gdLst>
              <a:gd name="T0" fmla="*/ 1552 w 1552"/>
              <a:gd name="T1" fmla="*/ 1552 h 3140"/>
              <a:gd name="T2" fmla="*/ 0 w 1552"/>
              <a:gd name="T3" fmla="*/ 0 h 3140"/>
              <a:gd name="T4" fmla="*/ 0 w 1552"/>
              <a:gd name="T5" fmla="*/ 141 h 3140"/>
              <a:gd name="T6" fmla="*/ 0 w 1552"/>
              <a:gd name="T7" fmla="*/ 141 h 3140"/>
              <a:gd name="T8" fmla="*/ 0 w 1552"/>
              <a:gd name="T9" fmla="*/ 882 h 3140"/>
              <a:gd name="T10" fmla="*/ 635 w 1552"/>
              <a:gd name="T11" fmla="*/ 1552 h 3140"/>
              <a:gd name="T12" fmla="*/ 0 w 1552"/>
              <a:gd name="T13" fmla="*/ 2258 h 3140"/>
              <a:gd name="T14" fmla="*/ 0 w 1552"/>
              <a:gd name="T15" fmla="*/ 2963 h 3140"/>
              <a:gd name="T16" fmla="*/ 0 w 1552"/>
              <a:gd name="T17" fmla="*/ 2963 h 3140"/>
              <a:gd name="T18" fmla="*/ 0 w 1552"/>
              <a:gd name="T19" fmla="*/ 3140 h 3140"/>
              <a:gd name="T20" fmla="*/ 1552 w 1552"/>
              <a:gd name="T21" fmla="*/ 1552 h 3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2" h="3140">
                <a:moveTo>
                  <a:pt x="1552" y="1552"/>
                </a:moveTo>
                <a:lnTo>
                  <a:pt x="0" y="0"/>
                </a:lnTo>
                <a:lnTo>
                  <a:pt x="0" y="141"/>
                </a:lnTo>
                <a:lnTo>
                  <a:pt x="0" y="141"/>
                </a:lnTo>
                <a:lnTo>
                  <a:pt x="0" y="882"/>
                </a:lnTo>
                <a:lnTo>
                  <a:pt x="635" y="1552"/>
                </a:lnTo>
                <a:lnTo>
                  <a:pt x="0" y="2258"/>
                </a:lnTo>
                <a:lnTo>
                  <a:pt x="0" y="2963"/>
                </a:lnTo>
                <a:lnTo>
                  <a:pt x="0" y="2963"/>
                </a:lnTo>
                <a:lnTo>
                  <a:pt x="0" y="3140"/>
                </a:lnTo>
                <a:lnTo>
                  <a:pt x="1552" y="1552"/>
                </a:lnTo>
                <a:close/>
              </a:path>
            </a:pathLst>
          </a:custGeom>
          <a:solidFill>
            <a:srgbClr val="0B396D"/>
          </a:solidFill>
          <a:ln>
            <a:noFill/>
          </a:ln>
          <a:extLst/>
        </p:spPr>
        <p:txBody>
          <a:bodyPr vert="horz" wrap="square" lIns="91440" tIns="45720" rIns="91440" bIns="45720" numCol="1" anchor="t" anchorCtr="0" compatLnSpc="1">
            <a:prstTxWarp prst="textNoShape">
              <a:avLst/>
            </a:prstTxWarp>
          </a:bodyPr>
          <a:lstStyle/>
          <a:p>
            <a:endParaRPr lang="es-MX"/>
          </a:p>
        </p:txBody>
      </p:sp>
      <p:sp>
        <p:nvSpPr>
          <p:cNvPr id="5" name="Freeform 6"/>
          <p:cNvSpPr>
            <a:spLocks/>
          </p:cNvSpPr>
          <p:nvPr/>
        </p:nvSpPr>
        <p:spPr bwMode="auto">
          <a:xfrm>
            <a:off x="6254572" y="2333055"/>
            <a:ext cx="334963" cy="676275"/>
          </a:xfrm>
          <a:custGeom>
            <a:avLst/>
            <a:gdLst>
              <a:gd name="T0" fmla="*/ 1552 w 1552"/>
              <a:gd name="T1" fmla="*/ 1552 h 3140"/>
              <a:gd name="T2" fmla="*/ 0 w 1552"/>
              <a:gd name="T3" fmla="*/ 0 h 3140"/>
              <a:gd name="T4" fmla="*/ 0 w 1552"/>
              <a:gd name="T5" fmla="*/ 141 h 3140"/>
              <a:gd name="T6" fmla="*/ 0 w 1552"/>
              <a:gd name="T7" fmla="*/ 141 h 3140"/>
              <a:gd name="T8" fmla="*/ 0 w 1552"/>
              <a:gd name="T9" fmla="*/ 882 h 3140"/>
              <a:gd name="T10" fmla="*/ 635 w 1552"/>
              <a:gd name="T11" fmla="*/ 1552 h 3140"/>
              <a:gd name="T12" fmla="*/ 0 w 1552"/>
              <a:gd name="T13" fmla="*/ 2258 h 3140"/>
              <a:gd name="T14" fmla="*/ 0 w 1552"/>
              <a:gd name="T15" fmla="*/ 2963 h 3140"/>
              <a:gd name="T16" fmla="*/ 0 w 1552"/>
              <a:gd name="T17" fmla="*/ 2963 h 3140"/>
              <a:gd name="T18" fmla="*/ 0 w 1552"/>
              <a:gd name="T19" fmla="*/ 3140 h 3140"/>
              <a:gd name="T20" fmla="*/ 1552 w 1552"/>
              <a:gd name="T21" fmla="*/ 1552 h 3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2" h="3140">
                <a:moveTo>
                  <a:pt x="1552" y="1552"/>
                </a:moveTo>
                <a:lnTo>
                  <a:pt x="0" y="0"/>
                </a:lnTo>
                <a:lnTo>
                  <a:pt x="0" y="141"/>
                </a:lnTo>
                <a:lnTo>
                  <a:pt x="0" y="141"/>
                </a:lnTo>
                <a:lnTo>
                  <a:pt x="0" y="882"/>
                </a:lnTo>
                <a:lnTo>
                  <a:pt x="635" y="1552"/>
                </a:lnTo>
                <a:lnTo>
                  <a:pt x="0" y="2258"/>
                </a:lnTo>
                <a:lnTo>
                  <a:pt x="0" y="2963"/>
                </a:lnTo>
                <a:lnTo>
                  <a:pt x="0" y="2963"/>
                </a:lnTo>
                <a:lnTo>
                  <a:pt x="0" y="3140"/>
                </a:lnTo>
                <a:lnTo>
                  <a:pt x="1552" y="1552"/>
                </a:lnTo>
                <a:close/>
              </a:path>
            </a:pathLst>
          </a:custGeom>
          <a:solidFill>
            <a:srgbClr val="0B396D"/>
          </a:solidFill>
          <a:ln>
            <a:noFill/>
          </a:ln>
          <a:extLst/>
        </p:spPr>
        <p:txBody>
          <a:bodyPr vert="horz" wrap="square" lIns="91440" tIns="45720" rIns="91440" bIns="45720" numCol="1" anchor="t" anchorCtr="0" compatLnSpc="1">
            <a:prstTxWarp prst="textNoShape">
              <a:avLst/>
            </a:prstTxWarp>
          </a:bodyPr>
          <a:lstStyle/>
          <a:p>
            <a:endParaRPr lang="es-MX"/>
          </a:p>
        </p:txBody>
      </p:sp>
      <p:grpSp>
        <p:nvGrpSpPr>
          <p:cNvPr id="6" name="Grupo 5"/>
          <p:cNvGrpSpPr/>
          <p:nvPr/>
        </p:nvGrpSpPr>
        <p:grpSpPr>
          <a:xfrm>
            <a:off x="1378725" y="788475"/>
            <a:ext cx="6683650" cy="579067"/>
            <a:chOff x="1398487" y="788474"/>
            <a:chExt cx="12954423" cy="1122363"/>
          </a:xfrm>
          <a:solidFill>
            <a:srgbClr val="082950"/>
          </a:solidFill>
        </p:grpSpPr>
        <p:sp>
          <p:nvSpPr>
            <p:cNvPr id="7" name="Freeform 7"/>
            <p:cNvSpPr>
              <a:spLocks/>
            </p:cNvSpPr>
            <p:nvPr/>
          </p:nvSpPr>
          <p:spPr bwMode="auto">
            <a:xfrm>
              <a:off x="1398487" y="788474"/>
              <a:ext cx="331788" cy="1085850"/>
            </a:xfrm>
            <a:custGeom>
              <a:avLst/>
              <a:gdLst>
                <a:gd name="T0" fmla="*/ 635 w 1542"/>
                <a:gd name="T1" fmla="*/ 5041 h 5041"/>
                <a:gd name="T2" fmla="*/ 635 w 1542"/>
                <a:gd name="T3" fmla="*/ 853 h 5041"/>
                <a:gd name="T4" fmla="*/ 0 w 1542"/>
                <a:gd name="T5" fmla="*/ 853 h 5041"/>
                <a:gd name="T6" fmla="*/ 0 w 1542"/>
                <a:gd name="T7" fmla="*/ 0 h 5041"/>
                <a:gd name="T8" fmla="*/ 1542 w 1542"/>
                <a:gd name="T9" fmla="*/ 0 h 5041"/>
                <a:gd name="T10" fmla="*/ 1542 w 1542"/>
                <a:gd name="T11" fmla="*/ 5041 h 5041"/>
                <a:gd name="T12" fmla="*/ 635 w 1542"/>
                <a:gd name="T13" fmla="*/ 5041 h 5041"/>
              </a:gdLst>
              <a:ahLst/>
              <a:cxnLst>
                <a:cxn ang="0">
                  <a:pos x="T0" y="T1"/>
                </a:cxn>
                <a:cxn ang="0">
                  <a:pos x="T2" y="T3"/>
                </a:cxn>
                <a:cxn ang="0">
                  <a:pos x="T4" y="T5"/>
                </a:cxn>
                <a:cxn ang="0">
                  <a:pos x="T6" y="T7"/>
                </a:cxn>
                <a:cxn ang="0">
                  <a:pos x="T8" y="T9"/>
                </a:cxn>
                <a:cxn ang="0">
                  <a:pos x="T10" y="T11"/>
                </a:cxn>
                <a:cxn ang="0">
                  <a:pos x="T12" y="T13"/>
                </a:cxn>
              </a:cxnLst>
              <a:rect l="0" t="0" r="r" b="b"/>
              <a:pathLst>
                <a:path w="1542" h="5041">
                  <a:moveTo>
                    <a:pt x="635" y="5041"/>
                  </a:moveTo>
                  <a:lnTo>
                    <a:pt x="635" y="853"/>
                  </a:lnTo>
                  <a:lnTo>
                    <a:pt x="0" y="853"/>
                  </a:lnTo>
                  <a:lnTo>
                    <a:pt x="0" y="0"/>
                  </a:lnTo>
                  <a:lnTo>
                    <a:pt x="1542" y="0"/>
                  </a:lnTo>
                  <a:lnTo>
                    <a:pt x="1542" y="5041"/>
                  </a:lnTo>
                  <a:lnTo>
                    <a:pt x="635" y="5041"/>
                  </a:lnTo>
                  <a:close/>
                </a:path>
              </a:pathLst>
            </a:custGeom>
            <a:grpFill/>
            <a:ln>
              <a:noFill/>
            </a:ln>
            <a:extLst/>
          </p:spPr>
          <p:txBody>
            <a:bodyPr vert="horz" wrap="square" lIns="91440" tIns="45720" rIns="91440" bIns="45720" numCol="1" anchor="t" anchorCtr="0" compatLnSpc="1">
              <a:prstTxWarp prst="textNoShape">
                <a:avLst/>
              </a:prstTxWarp>
            </a:bodyPr>
            <a:lstStyle/>
            <a:p>
              <a:endParaRPr lang="es-MX" sz="1500">
                <a:solidFill>
                  <a:srgbClr val="81BD41"/>
                </a:solidFill>
              </a:endParaRPr>
            </a:p>
          </p:txBody>
        </p:sp>
        <p:sp>
          <p:nvSpPr>
            <p:cNvPr id="8" name="Freeform 8"/>
            <p:cNvSpPr>
              <a:spLocks/>
            </p:cNvSpPr>
            <p:nvPr/>
          </p:nvSpPr>
          <p:spPr bwMode="auto">
            <a:xfrm>
              <a:off x="7231380" y="788474"/>
              <a:ext cx="712788" cy="1104900"/>
            </a:xfrm>
            <a:custGeom>
              <a:avLst/>
              <a:gdLst>
                <a:gd name="T0" fmla="*/ 2340 w 3315"/>
                <a:gd name="T1" fmla="*/ 3343 h 5130"/>
                <a:gd name="T2" fmla="*/ 1310 w 3315"/>
                <a:gd name="T3" fmla="*/ 4277 h 5130"/>
                <a:gd name="T4" fmla="*/ 3295 w 3315"/>
                <a:gd name="T5" fmla="*/ 4277 h 5130"/>
                <a:gd name="T6" fmla="*/ 3295 w 3315"/>
                <a:gd name="T7" fmla="*/ 5130 h 5130"/>
                <a:gd name="T8" fmla="*/ 34 w 3315"/>
                <a:gd name="T9" fmla="*/ 5130 h 5130"/>
                <a:gd name="T10" fmla="*/ 34 w 3315"/>
                <a:gd name="T11" fmla="*/ 4332 h 5130"/>
                <a:gd name="T12" fmla="*/ 1828 w 3315"/>
                <a:gd name="T13" fmla="*/ 2633 h 5130"/>
                <a:gd name="T14" fmla="*/ 2408 w 3315"/>
                <a:gd name="T15" fmla="*/ 1624 h 5130"/>
                <a:gd name="T16" fmla="*/ 1678 w 3315"/>
                <a:gd name="T17" fmla="*/ 833 h 5130"/>
                <a:gd name="T18" fmla="*/ 893 w 3315"/>
                <a:gd name="T19" fmla="*/ 1828 h 5130"/>
                <a:gd name="T20" fmla="*/ 0 w 3315"/>
                <a:gd name="T21" fmla="*/ 1828 h 5130"/>
                <a:gd name="T22" fmla="*/ 1671 w 3315"/>
                <a:gd name="T23" fmla="*/ 0 h 5130"/>
                <a:gd name="T24" fmla="*/ 3315 w 3315"/>
                <a:gd name="T25" fmla="*/ 1637 h 5130"/>
                <a:gd name="T26" fmla="*/ 2340 w 3315"/>
                <a:gd name="T27" fmla="*/ 3343 h 5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5" h="5130">
                  <a:moveTo>
                    <a:pt x="2340" y="3343"/>
                  </a:moveTo>
                  <a:lnTo>
                    <a:pt x="1310" y="4277"/>
                  </a:lnTo>
                  <a:lnTo>
                    <a:pt x="3295" y="4277"/>
                  </a:lnTo>
                  <a:lnTo>
                    <a:pt x="3295" y="5130"/>
                  </a:lnTo>
                  <a:lnTo>
                    <a:pt x="34" y="5130"/>
                  </a:lnTo>
                  <a:lnTo>
                    <a:pt x="34" y="4332"/>
                  </a:lnTo>
                  <a:lnTo>
                    <a:pt x="1828" y="2633"/>
                  </a:lnTo>
                  <a:cubicBezTo>
                    <a:pt x="2237" y="2245"/>
                    <a:pt x="2408" y="1951"/>
                    <a:pt x="2408" y="1624"/>
                  </a:cubicBezTo>
                  <a:cubicBezTo>
                    <a:pt x="2408" y="1174"/>
                    <a:pt x="2094" y="833"/>
                    <a:pt x="1678" y="833"/>
                  </a:cubicBezTo>
                  <a:cubicBezTo>
                    <a:pt x="1207" y="833"/>
                    <a:pt x="893" y="1228"/>
                    <a:pt x="893" y="1828"/>
                  </a:cubicBezTo>
                  <a:lnTo>
                    <a:pt x="0" y="1828"/>
                  </a:lnTo>
                  <a:cubicBezTo>
                    <a:pt x="0" y="669"/>
                    <a:pt x="702" y="0"/>
                    <a:pt x="1671" y="0"/>
                  </a:cubicBezTo>
                  <a:cubicBezTo>
                    <a:pt x="2606" y="0"/>
                    <a:pt x="3315" y="710"/>
                    <a:pt x="3315" y="1637"/>
                  </a:cubicBezTo>
                  <a:cubicBezTo>
                    <a:pt x="3315" y="2258"/>
                    <a:pt x="3104" y="2654"/>
                    <a:pt x="2340" y="3343"/>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s-MX" sz="1500">
                <a:solidFill>
                  <a:srgbClr val="81BD41"/>
                </a:solidFill>
              </a:endParaRPr>
            </a:p>
          </p:txBody>
        </p:sp>
        <p:sp>
          <p:nvSpPr>
            <p:cNvPr id="9" name="Freeform 9"/>
            <p:cNvSpPr>
              <a:spLocks/>
            </p:cNvSpPr>
            <p:nvPr/>
          </p:nvSpPr>
          <p:spPr bwMode="auto">
            <a:xfrm>
              <a:off x="13614723" y="788474"/>
              <a:ext cx="738187" cy="1122363"/>
            </a:xfrm>
            <a:custGeom>
              <a:avLst/>
              <a:gdLst>
                <a:gd name="T0" fmla="*/ 1739 w 3431"/>
                <a:gd name="T1" fmla="*/ 5218 h 5218"/>
                <a:gd name="T2" fmla="*/ 0 w 3431"/>
                <a:gd name="T3" fmla="*/ 3601 h 5218"/>
                <a:gd name="T4" fmla="*/ 914 w 3431"/>
                <a:gd name="T5" fmla="*/ 3601 h 5218"/>
                <a:gd name="T6" fmla="*/ 1732 w 3431"/>
                <a:gd name="T7" fmla="*/ 4386 h 5218"/>
                <a:gd name="T8" fmla="*/ 2524 w 3431"/>
                <a:gd name="T9" fmla="*/ 3547 h 5218"/>
                <a:gd name="T10" fmla="*/ 1535 w 3431"/>
                <a:gd name="T11" fmla="*/ 2701 h 5218"/>
                <a:gd name="T12" fmla="*/ 1385 w 3431"/>
                <a:gd name="T13" fmla="*/ 2701 h 5218"/>
                <a:gd name="T14" fmla="*/ 1385 w 3431"/>
                <a:gd name="T15" fmla="*/ 1828 h 5218"/>
                <a:gd name="T16" fmla="*/ 2162 w 3431"/>
                <a:gd name="T17" fmla="*/ 1309 h 5218"/>
                <a:gd name="T18" fmla="*/ 1719 w 3431"/>
                <a:gd name="T19" fmla="*/ 832 h 5218"/>
                <a:gd name="T20" fmla="*/ 1296 w 3431"/>
                <a:gd name="T21" fmla="*/ 1289 h 5218"/>
                <a:gd name="T22" fmla="*/ 375 w 3431"/>
                <a:gd name="T23" fmla="*/ 1289 h 5218"/>
                <a:gd name="T24" fmla="*/ 1712 w 3431"/>
                <a:gd name="T25" fmla="*/ 0 h 5218"/>
                <a:gd name="T26" fmla="*/ 3069 w 3431"/>
                <a:gd name="T27" fmla="*/ 1357 h 5218"/>
                <a:gd name="T28" fmla="*/ 2647 w 3431"/>
                <a:gd name="T29" fmla="*/ 2224 h 5218"/>
                <a:gd name="T30" fmla="*/ 3431 w 3431"/>
                <a:gd name="T31" fmla="*/ 3526 h 5218"/>
                <a:gd name="T32" fmla="*/ 1739 w 3431"/>
                <a:gd name="T33" fmla="*/ 5218 h 5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31" h="5218">
                  <a:moveTo>
                    <a:pt x="1739" y="5218"/>
                  </a:moveTo>
                  <a:cubicBezTo>
                    <a:pt x="771" y="5218"/>
                    <a:pt x="54" y="4550"/>
                    <a:pt x="0" y="3601"/>
                  </a:cubicBezTo>
                  <a:lnTo>
                    <a:pt x="914" y="3601"/>
                  </a:lnTo>
                  <a:cubicBezTo>
                    <a:pt x="975" y="4079"/>
                    <a:pt x="1296" y="4386"/>
                    <a:pt x="1732" y="4386"/>
                  </a:cubicBezTo>
                  <a:cubicBezTo>
                    <a:pt x="2189" y="4386"/>
                    <a:pt x="2524" y="4031"/>
                    <a:pt x="2524" y="3547"/>
                  </a:cubicBezTo>
                  <a:cubicBezTo>
                    <a:pt x="2524" y="3035"/>
                    <a:pt x="2135" y="2701"/>
                    <a:pt x="1535" y="2701"/>
                  </a:cubicBezTo>
                  <a:lnTo>
                    <a:pt x="1385" y="2701"/>
                  </a:lnTo>
                  <a:lnTo>
                    <a:pt x="1385" y="1828"/>
                  </a:lnTo>
                  <a:cubicBezTo>
                    <a:pt x="1958" y="1814"/>
                    <a:pt x="2162" y="1657"/>
                    <a:pt x="2162" y="1309"/>
                  </a:cubicBezTo>
                  <a:cubicBezTo>
                    <a:pt x="2162" y="1030"/>
                    <a:pt x="1978" y="832"/>
                    <a:pt x="1719" y="832"/>
                  </a:cubicBezTo>
                  <a:cubicBezTo>
                    <a:pt x="1473" y="832"/>
                    <a:pt x="1337" y="975"/>
                    <a:pt x="1296" y="1289"/>
                  </a:cubicBezTo>
                  <a:lnTo>
                    <a:pt x="375" y="1289"/>
                  </a:lnTo>
                  <a:cubicBezTo>
                    <a:pt x="443" y="436"/>
                    <a:pt x="1009" y="0"/>
                    <a:pt x="1712" y="0"/>
                  </a:cubicBezTo>
                  <a:cubicBezTo>
                    <a:pt x="2490" y="0"/>
                    <a:pt x="3069" y="580"/>
                    <a:pt x="3069" y="1357"/>
                  </a:cubicBezTo>
                  <a:cubicBezTo>
                    <a:pt x="3069" y="1746"/>
                    <a:pt x="2940" y="2012"/>
                    <a:pt x="2647" y="2224"/>
                  </a:cubicBezTo>
                  <a:cubicBezTo>
                    <a:pt x="3165" y="2455"/>
                    <a:pt x="3431" y="2892"/>
                    <a:pt x="3431" y="3526"/>
                  </a:cubicBezTo>
                  <a:cubicBezTo>
                    <a:pt x="3431" y="4502"/>
                    <a:pt x="2715" y="5218"/>
                    <a:pt x="1739" y="5218"/>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s-MX" sz="1500">
                <a:solidFill>
                  <a:srgbClr val="81BD41"/>
                </a:solidFill>
              </a:endParaRPr>
            </a:p>
          </p:txBody>
        </p:sp>
      </p:grpSp>
      <p:sp>
        <p:nvSpPr>
          <p:cNvPr id="10" name="Freeform 11"/>
          <p:cNvSpPr>
            <a:spLocks/>
          </p:cNvSpPr>
          <p:nvPr/>
        </p:nvSpPr>
        <p:spPr bwMode="auto">
          <a:xfrm>
            <a:off x="2916323" y="2807718"/>
            <a:ext cx="22225" cy="1808163"/>
          </a:xfrm>
          <a:custGeom>
            <a:avLst/>
            <a:gdLst>
              <a:gd name="T0" fmla="*/ 53 w 106"/>
              <a:gd name="T1" fmla="*/ 8396 h 8396"/>
              <a:gd name="T2" fmla="*/ 0 w 106"/>
              <a:gd name="T3" fmla="*/ 8343 h 8396"/>
              <a:gd name="T4" fmla="*/ 0 w 106"/>
              <a:gd name="T5" fmla="*/ 53 h 8396"/>
              <a:gd name="T6" fmla="*/ 53 w 106"/>
              <a:gd name="T7" fmla="*/ 0 h 8396"/>
              <a:gd name="T8" fmla="*/ 106 w 106"/>
              <a:gd name="T9" fmla="*/ 53 h 8396"/>
              <a:gd name="T10" fmla="*/ 106 w 106"/>
              <a:gd name="T11" fmla="*/ 8343 h 8396"/>
              <a:gd name="T12" fmla="*/ 53 w 106"/>
              <a:gd name="T13" fmla="*/ 8396 h 8396"/>
            </a:gdLst>
            <a:ahLst/>
            <a:cxnLst>
              <a:cxn ang="0">
                <a:pos x="T0" y="T1"/>
              </a:cxn>
              <a:cxn ang="0">
                <a:pos x="T2" y="T3"/>
              </a:cxn>
              <a:cxn ang="0">
                <a:pos x="T4" y="T5"/>
              </a:cxn>
              <a:cxn ang="0">
                <a:pos x="T6" y="T7"/>
              </a:cxn>
              <a:cxn ang="0">
                <a:pos x="T8" y="T9"/>
              </a:cxn>
              <a:cxn ang="0">
                <a:pos x="T10" y="T11"/>
              </a:cxn>
              <a:cxn ang="0">
                <a:pos x="T12" y="T13"/>
              </a:cxn>
            </a:cxnLst>
            <a:rect l="0" t="0" r="r" b="b"/>
            <a:pathLst>
              <a:path w="106" h="8396">
                <a:moveTo>
                  <a:pt x="53" y="8396"/>
                </a:moveTo>
                <a:cubicBezTo>
                  <a:pt x="24" y="8396"/>
                  <a:pt x="0" y="8372"/>
                  <a:pt x="0" y="8343"/>
                </a:cubicBezTo>
                <a:lnTo>
                  <a:pt x="0" y="53"/>
                </a:lnTo>
                <a:cubicBezTo>
                  <a:pt x="0" y="24"/>
                  <a:pt x="24" y="0"/>
                  <a:pt x="53" y="0"/>
                </a:cubicBezTo>
                <a:cubicBezTo>
                  <a:pt x="82" y="0"/>
                  <a:pt x="106" y="24"/>
                  <a:pt x="106" y="53"/>
                </a:cubicBezTo>
                <a:lnTo>
                  <a:pt x="106" y="8343"/>
                </a:lnTo>
                <a:cubicBezTo>
                  <a:pt x="106" y="8372"/>
                  <a:pt x="82" y="8396"/>
                  <a:pt x="53" y="8396"/>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s-MX"/>
          </a:p>
        </p:txBody>
      </p:sp>
      <p:sp>
        <p:nvSpPr>
          <p:cNvPr id="11" name="Freeform 12"/>
          <p:cNvSpPr>
            <a:spLocks/>
          </p:cNvSpPr>
          <p:nvPr/>
        </p:nvSpPr>
        <p:spPr bwMode="auto">
          <a:xfrm>
            <a:off x="2916323" y="734443"/>
            <a:ext cx="22225" cy="1808163"/>
          </a:xfrm>
          <a:custGeom>
            <a:avLst/>
            <a:gdLst>
              <a:gd name="T0" fmla="*/ 53 w 106"/>
              <a:gd name="T1" fmla="*/ 8396 h 8396"/>
              <a:gd name="T2" fmla="*/ 0 w 106"/>
              <a:gd name="T3" fmla="*/ 8343 h 8396"/>
              <a:gd name="T4" fmla="*/ 0 w 106"/>
              <a:gd name="T5" fmla="*/ 53 h 8396"/>
              <a:gd name="T6" fmla="*/ 53 w 106"/>
              <a:gd name="T7" fmla="*/ 0 h 8396"/>
              <a:gd name="T8" fmla="*/ 106 w 106"/>
              <a:gd name="T9" fmla="*/ 53 h 8396"/>
              <a:gd name="T10" fmla="*/ 106 w 106"/>
              <a:gd name="T11" fmla="*/ 8343 h 8396"/>
              <a:gd name="T12" fmla="*/ 53 w 106"/>
              <a:gd name="T13" fmla="*/ 8396 h 8396"/>
            </a:gdLst>
            <a:ahLst/>
            <a:cxnLst>
              <a:cxn ang="0">
                <a:pos x="T0" y="T1"/>
              </a:cxn>
              <a:cxn ang="0">
                <a:pos x="T2" y="T3"/>
              </a:cxn>
              <a:cxn ang="0">
                <a:pos x="T4" y="T5"/>
              </a:cxn>
              <a:cxn ang="0">
                <a:pos x="T6" y="T7"/>
              </a:cxn>
              <a:cxn ang="0">
                <a:pos x="T8" y="T9"/>
              </a:cxn>
              <a:cxn ang="0">
                <a:pos x="T10" y="T11"/>
              </a:cxn>
              <a:cxn ang="0">
                <a:pos x="T12" y="T13"/>
              </a:cxn>
            </a:cxnLst>
            <a:rect l="0" t="0" r="r" b="b"/>
            <a:pathLst>
              <a:path w="106" h="8396">
                <a:moveTo>
                  <a:pt x="53" y="8396"/>
                </a:moveTo>
                <a:cubicBezTo>
                  <a:pt x="24" y="8396"/>
                  <a:pt x="0" y="8373"/>
                  <a:pt x="0" y="8343"/>
                </a:cubicBezTo>
                <a:lnTo>
                  <a:pt x="0" y="53"/>
                </a:lnTo>
                <a:cubicBezTo>
                  <a:pt x="0" y="24"/>
                  <a:pt x="24" y="0"/>
                  <a:pt x="53" y="0"/>
                </a:cubicBezTo>
                <a:cubicBezTo>
                  <a:pt x="82" y="0"/>
                  <a:pt x="106" y="24"/>
                  <a:pt x="106" y="53"/>
                </a:cubicBezTo>
                <a:lnTo>
                  <a:pt x="106" y="8343"/>
                </a:lnTo>
                <a:cubicBezTo>
                  <a:pt x="106" y="8373"/>
                  <a:pt x="82" y="8396"/>
                  <a:pt x="53" y="8396"/>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s-MX"/>
          </a:p>
        </p:txBody>
      </p:sp>
      <p:sp>
        <p:nvSpPr>
          <p:cNvPr id="12" name="Freeform 13"/>
          <p:cNvSpPr>
            <a:spLocks/>
          </p:cNvSpPr>
          <p:nvPr/>
        </p:nvSpPr>
        <p:spPr bwMode="auto">
          <a:xfrm>
            <a:off x="2914736" y="2518793"/>
            <a:ext cx="169863" cy="311150"/>
          </a:xfrm>
          <a:custGeom>
            <a:avLst/>
            <a:gdLst>
              <a:gd name="T0" fmla="*/ 58 w 786"/>
              <a:gd name="T1" fmla="*/ 1452 h 1452"/>
              <a:gd name="T2" fmla="*/ 21 w 786"/>
              <a:gd name="T3" fmla="*/ 1436 h 1452"/>
              <a:gd name="T4" fmla="*/ 21 w 786"/>
              <a:gd name="T5" fmla="*/ 1361 h 1452"/>
              <a:gd name="T6" fmla="*/ 653 w 786"/>
              <a:gd name="T7" fmla="*/ 729 h 1452"/>
              <a:gd name="T8" fmla="*/ 21 w 786"/>
              <a:gd name="T9" fmla="*/ 96 h 1452"/>
              <a:gd name="T10" fmla="*/ 21 w 786"/>
              <a:gd name="T11" fmla="*/ 21 h 1452"/>
              <a:gd name="T12" fmla="*/ 95 w 786"/>
              <a:gd name="T13" fmla="*/ 21 h 1452"/>
              <a:gd name="T14" fmla="*/ 766 w 786"/>
              <a:gd name="T15" fmla="*/ 691 h 1452"/>
              <a:gd name="T16" fmla="*/ 766 w 786"/>
              <a:gd name="T17" fmla="*/ 766 h 1452"/>
              <a:gd name="T18" fmla="*/ 95 w 786"/>
              <a:gd name="T19" fmla="*/ 1436 h 1452"/>
              <a:gd name="T20" fmla="*/ 58 w 786"/>
              <a:gd name="T21" fmla="*/ 1452 h 1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6" h="1452">
                <a:moveTo>
                  <a:pt x="58" y="1452"/>
                </a:moveTo>
                <a:cubicBezTo>
                  <a:pt x="45" y="1452"/>
                  <a:pt x="31" y="1447"/>
                  <a:pt x="21" y="1436"/>
                </a:cubicBezTo>
                <a:cubicBezTo>
                  <a:pt x="0" y="1416"/>
                  <a:pt x="0" y="1382"/>
                  <a:pt x="21" y="1361"/>
                </a:cubicBezTo>
                <a:lnTo>
                  <a:pt x="653" y="729"/>
                </a:lnTo>
                <a:lnTo>
                  <a:pt x="21" y="96"/>
                </a:lnTo>
                <a:cubicBezTo>
                  <a:pt x="0" y="75"/>
                  <a:pt x="0" y="42"/>
                  <a:pt x="21" y="21"/>
                </a:cubicBezTo>
                <a:cubicBezTo>
                  <a:pt x="41" y="0"/>
                  <a:pt x="75" y="0"/>
                  <a:pt x="95" y="21"/>
                </a:cubicBezTo>
                <a:lnTo>
                  <a:pt x="766" y="691"/>
                </a:lnTo>
                <a:cubicBezTo>
                  <a:pt x="786" y="712"/>
                  <a:pt x="786" y="745"/>
                  <a:pt x="766" y="766"/>
                </a:cubicBezTo>
                <a:lnTo>
                  <a:pt x="95" y="1436"/>
                </a:lnTo>
                <a:cubicBezTo>
                  <a:pt x="85" y="1447"/>
                  <a:pt x="72" y="1452"/>
                  <a:pt x="58" y="1452"/>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s-MX"/>
          </a:p>
        </p:txBody>
      </p:sp>
      <p:sp>
        <p:nvSpPr>
          <p:cNvPr id="13" name="Freeform 14"/>
          <p:cNvSpPr>
            <a:spLocks/>
          </p:cNvSpPr>
          <p:nvPr/>
        </p:nvSpPr>
        <p:spPr bwMode="auto">
          <a:xfrm>
            <a:off x="6245047" y="2807718"/>
            <a:ext cx="23813" cy="1808163"/>
          </a:xfrm>
          <a:custGeom>
            <a:avLst/>
            <a:gdLst>
              <a:gd name="T0" fmla="*/ 53 w 106"/>
              <a:gd name="T1" fmla="*/ 8396 h 8396"/>
              <a:gd name="T2" fmla="*/ 0 w 106"/>
              <a:gd name="T3" fmla="*/ 8343 h 8396"/>
              <a:gd name="T4" fmla="*/ 0 w 106"/>
              <a:gd name="T5" fmla="*/ 53 h 8396"/>
              <a:gd name="T6" fmla="*/ 53 w 106"/>
              <a:gd name="T7" fmla="*/ 0 h 8396"/>
              <a:gd name="T8" fmla="*/ 106 w 106"/>
              <a:gd name="T9" fmla="*/ 53 h 8396"/>
              <a:gd name="T10" fmla="*/ 106 w 106"/>
              <a:gd name="T11" fmla="*/ 8343 h 8396"/>
              <a:gd name="T12" fmla="*/ 53 w 106"/>
              <a:gd name="T13" fmla="*/ 8396 h 8396"/>
            </a:gdLst>
            <a:ahLst/>
            <a:cxnLst>
              <a:cxn ang="0">
                <a:pos x="T0" y="T1"/>
              </a:cxn>
              <a:cxn ang="0">
                <a:pos x="T2" y="T3"/>
              </a:cxn>
              <a:cxn ang="0">
                <a:pos x="T4" y="T5"/>
              </a:cxn>
              <a:cxn ang="0">
                <a:pos x="T6" y="T7"/>
              </a:cxn>
              <a:cxn ang="0">
                <a:pos x="T8" y="T9"/>
              </a:cxn>
              <a:cxn ang="0">
                <a:pos x="T10" y="T11"/>
              </a:cxn>
              <a:cxn ang="0">
                <a:pos x="T12" y="T13"/>
              </a:cxn>
            </a:cxnLst>
            <a:rect l="0" t="0" r="r" b="b"/>
            <a:pathLst>
              <a:path w="106" h="8396">
                <a:moveTo>
                  <a:pt x="53" y="8396"/>
                </a:moveTo>
                <a:cubicBezTo>
                  <a:pt x="24" y="8396"/>
                  <a:pt x="0" y="8372"/>
                  <a:pt x="0" y="8343"/>
                </a:cubicBezTo>
                <a:lnTo>
                  <a:pt x="0" y="53"/>
                </a:lnTo>
                <a:cubicBezTo>
                  <a:pt x="0" y="24"/>
                  <a:pt x="24" y="0"/>
                  <a:pt x="53" y="0"/>
                </a:cubicBezTo>
                <a:cubicBezTo>
                  <a:pt x="82" y="0"/>
                  <a:pt x="106" y="24"/>
                  <a:pt x="106" y="53"/>
                </a:cubicBezTo>
                <a:lnTo>
                  <a:pt x="106" y="8343"/>
                </a:lnTo>
                <a:cubicBezTo>
                  <a:pt x="106" y="8372"/>
                  <a:pt x="82" y="8396"/>
                  <a:pt x="53" y="8396"/>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s-MX"/>
          </a:p>
        </p:txBody>
      </p:sp>
      <p:sp>
        <p:nvSpPr>
          <p:cNvPr id="14" name="Freeform 15"/>
          <p:cNvSpPr>
            <a:spLocks/>
          </p:cNvSpPr>
          <p:nvPr/>
        </p:nvSpPr>
        <p:spPr bwMode="auto">
          <a:xfrm>
            <a:off x="6245047" y="734443"/>
            <a:ext cx="23813" cy="1808163"/>
          </a:xfrm>
          <a:custGeom>
            <a:avLst/>
            <a:gdLst>
              <a:gd name="T0" fmla="*/ 53 w 106"/>
              <a:gd name="T1" fmla="*/ 8396 h 8396"/>
              <a:gd name="T2" fmla="*/ 0 w 106"/>
              <a:gd name="T3" fmla="*/ 8343 h 8396"/>
              <a:gd name="T4" fmla="*/ 0 w 106"/>
              <a:gd name="T5" fmla="*/ 53 h 8396"/>
              <a:gd name="T6" fmla="*/ 53 w 106"/>
              <a:gd name="T7" fmla="*/ 0 h 8396"/>
              <a:gd name="T8" fmla="*/ 106 w 106"/>
              <a:gd name="T9" fmla="*/ 53 h 8396"/>
              <a:gd name="T10" fmla="*/ 106 w 106"/>
              <a:gd name="T11" fmla="*/ 8343 h 8396"/>
              <a:gd name="T12" fmla="*/ 53 w 106"/>
              <a:gd name="T13" fmla="*/ 8396 h 8396"/>
            </a:gdLst>
            <a:ahLst/>
            <a:cxnLst>
              <a:cxn ang="0">
                <a:pos x="T0" y="T1"/>
              </a:cxn>
              <a:cxn ang="0">
                <a:pos x="T2" y="T3"/>
              </a:cxn>
              <a:cxn ang="0">
                <a:pos x="T4" y="T5"/>
              </a:cxn>
              <a:cxn ang="0">
                <a:pos x="T6" y="T7"/>
              </a:cxn>
              <a:cxn ang="0">
                <a:pos x="T8" y="T9"/>
              </a:cxn>
              <a:cxn ang="0">
                <a:pos x="T10" y="T11"/>
              </a:cxn>
              <a:cxn ang="0">
                <a:pos x="T12" y="T13"/>
              </a:cxn>
            </a:cxnLst>
            <a:rect l="0" t="0" r="r" b="b"/>
            <a:pathLst>
              <a:path w="106" h="8396">
                <a:moveTo>
                  <a:pt x="53" y="8396"/>
                </a:moveTo>
                <a:cubicBezTo>
                  <a:pt x="24" y="8396"/>
                  <a:pt x="0" y="8373"/>
                  <a:pt x="0" y="8343"/>
                </a:cubicBezTo>
                <a:lnTo>
                  <a:pt x="0" y="53"/>
                </a:lnTo>
                <a:cubicBezTo>
                  <a:pt x="0" y="24"/>
                  <a:pt x="24" y="0"/>
                  <a:pt x="53" y="0"/>
                </a:cubicBezTo>
                <a:cubicBezTo>
                  <a:pt x="82" y="0"/>
                  <a:pt x="106" y="24"/>
                  <a:pt x="106" y="53"/>
                </a:cubicBezTo>
                <a:lnTo>
                  <a:pt x="106" y="8343"/>
                </a:lnTo>
                <a:cubicBezTo>
                  <a:pt x="106" y="8373"/>
                  <a:pt x="82" y="8396"/>
                  <a:pt x="53" y="8396"/>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s-MX"/>
          </a:p>
        </p:txBody>
      </p:sp>
      <p:sp>
        <p:nvSpPr>
          <p:cNvPr id="15" name="Freeform 16"/>
          <p:cNvSpPr>
            <a:spLocks/>
          </p:cNvSpPr>
          <p:nvPr/>
        </p:nvSpPr>
        <p:spPr bwMode="auto">
          <a:xfrm>
            <a:off x="6245047" y="2518793"/>
            <a:ext cx="168275" cy="311150"/>
          </a:xfrm>
          <a:custGeom>
            <a:avLst/>
            <a:gdLst>
              <a:gd name="T0" fmla="*/ 58 w 786"/>
              <a:gd name="T1" fmla="*/ 1452 h 1452"/>
              <a:gd name="T2" fmla="*/ 21 w 786"/>
              <a:gd name="T3" fmla="*/ 1436 h 1452"/>
              <a:gd name="T4" fmla="*/ 21 w 786"/>
              <a:gd name="T5" fmla="*/ 1361 h 1452"/>
              <a:gd name="T6" fmla="*/ 653 w 786"/>
              <a:gd name="T7" fmla="*/ 729 h 1452"/>
              <a:gd name="T8" fmla="*/ 21 w 786"/>
              <a:gd name="T9" fmla="*/ 96 h 1452"/>
              <a:gd name="T10" fmla="*/ 21 w 786"/>
              <a:gd name="T11" fmla="*/ 21 h 1452"/>
              <a:gd name="T12" fmla="*/ 95 w 786"/>
              <a:gd name="T13" fmla="*/ 21 h 1452"/>
              <a:gd name="T14" fmla="*/ 766 w 786"/>
              <a:gd name="T15" fmla="*/ 691 h 1452"/>
              <a:gd name="T16" fmla="*/ 766 w 786"/>
              <a:gd name="T17" fmla="*/ 766 h 1452"/>
              <a:gd name="T18" fmla="*/ 95 w 786"/>
              <a:gd name="T19" fmla="*/ 1436 h 1452"/>
              <a:gd name="T20" fmla="*/ 58 w 786"/>
              <a:gd name="T21" fmla="*/ 1452 h 1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6" h="1452">
                <a:moveTo>
                  <a:pt x="58" y="1452"/>
                </a:moveTo>
                <a:cubicBezTo>
                  <a:pt x="44" y="1452"/>
                  <a:pt x="31" y="1447"/>
                  <a:pt x="21" y="1436"/>
                </a:cubicBezTo>
                <a:cubicBezTo>
                  <a:pt x="0" y="1416"/>
                  <a:pt x="0" y="1382"/>
                  <a:pt x="21" y="1361"/>
                </a:cubicBezTo>
                <a:lnTo>
                  <a:pt x="653" y="729"/>
                </a:lnTo>
                <a:lnTo>
                  <a:pt x="21" y="96"/>
                </a:lnTo>
                <a:cubicBezTo>
                  <a:pt x="0" y="75"/>
                  <a:pt x="0" y="42"/>
                  <a:pt x="21" y="21"/>
                </a:cubicBezTo>
                <a:cubicBezTo>
                  <a:pt x="41" y="0"/>
                  <a:pt x="75" y="0"/>
                  <a:pt x="95" y="21"/>
                </a:cubicBezTo>
                <a:lnTo>
                  <a:pt x="766" y="691"/>
                </a:lnTo>
                <a:cubicBezTo>
                  <a:pt x="786" y="712"/>
                  <a:pt x="786" y="745"/>
                  <a:pt x="766" y="766"/>
                </a:cubicBezTo>
                <a:lnTo>
                  <a:pt x="95" y="1436"/>
                </a:lnTo>
                <a:cubicBezTo>
                  <a:pt x="85" y="1447"/>
                  <a:pt x="72" y="1452"/>
                  <a:pt x="58" y="1452"/>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s-MX"/>
          </a:p>
        </p:txBody>
      </p:sp>
      <p:sp>
        <p:nvSpPr>
          <p:cNvPr id="16" name="Rectángulo 15"/>
          <p:cNvSpPr/>
          <p:nvPr/>
        </p:nvSpPr>
        <p:spPr>
          <a:xfrm>
            <a:off x="139815" y="1493740"/>
            <a:ext cx="2713160" cy="2713563"/>
          </a:xfrm>
          <a:prstGeom prst="rect">
            <a:avLst/>
          </a:prstGeom>
        </p:spPr>
        <p:txBody>
          <a:bodyPr wrap="square">
            <a:spAutoFit/>
          </a:bodyPr>
          <a:lstStyle/>
          <a:p>
            <a:pPr algn="ctr">
              <a:lnSpc>
                <a:spcPts val="1900"/>
              </a:lnSpc>
              <a:spcAft>
                <a:spcPts val="0"/>
              </a:spcAft>
            </a:pPr>
            <a:r>
              <a:rPr lang="es-MX" sz="1200" b="1" dirty="0" smtClean="0">
                <a:latin typeface="Gotham Bold" pitchFamily="50" charset="0"/>
                <a:ea typeface="Calibri" panose="020F0502020204030204" pitchFamily="34" charset="0"/>
              </a:rPr>
              <a:t>EQUIPO DE TRABAJO:</a:t>
            </a:r>
          </a:p>
          <a:p>
            <a:pPr algn="ctr">
              <a:lnSpc>
                <a:spcPts val="1900"/>
              </a:lnSpc>
              <a:spcAft>
                <a:spcPts val="0"/>
              </a:spcAft>
            </a:pPr>
            <a:endParaRPr lang="es-MX" sz="1200" b="1" dirty="0" smtClean="0">
              <a:latin typeface="Gotham Bold" pitchFamily="50" charset="0"/>
              <a:ea typeface="Calibri" panose="020F0502020204030204" pitchFamily="34" charset="0"/>
            </a:endParaRPr>
          </a:p>
          <a:p>
            <a:pPr algn="ctr">
              <a:lnSpc>
                <a:spcPts val="1900"/>
              </a:lnSpc>
              <a:spcAft>
                <a:spcPts val="0"/>
              </a:spcAft>
            </a:pPr>
            <a:endParaRPr lang="es-MX" sz="1200" b="1" dirty="0" smtClean="0">
              <a:latin typeface="Gotham Bold" pitchFamily="50" charset="0"/>
              <a:ea typeface="Calibri" panose="020F0502020204030204" pitchFamily="34" charset="0"/>
            </a:endParaRPr>
          </a:p>
          <a:p>
            <a:pPr algn="ctr">
              <a:lnSpc>
                <a:spcPts val="1900"/>
              </a:lnSpc>
              <a:spcAft>
                <a:spcPts val="0"/>
              </a:spcAft>
            </a:pPr>
            <a:r>
              <a:rPr lang="es-MX" sz="1200" dirty="0">
                <a:latin typeface="Gotham Book" panose="02000604040000020004" pitchFamily="50" charset="0"/>
                <a:ea typeface="Calibri" panose="020F0502020204030204" pitchFamily="34" charset="0"/>
              </a:rPr>
              <a:t>La cuenta estará </a:t>
            </a:r>
            <a:r>
              <a:rPr lang="es-MX" sz="1200" dirty="0" smtClean="0">
                <a:latin typeface="Gotham Book" panose="02000604040000020004" pitchFamily="50" charset="0"/>
                <a:ea typeface="Calibri" panose="020F0502020204030204" pitchFamily="34" charset="0"/>
              </a:rPr>
              <a:t>operada </a:t>
            </a:r>
            <a:r>
              <a:rPr lang="es-MX" sz="1200" dirty="0">
                <a:latin typeface="Gotham Book" panose="02000604040000020004" pitchFamily="50" charset="0"/>
                <a:ea typeface="Calibri" panose="020F0502020204030204" pitchFamily="34" charset="0"/>
              </a:rPr>
              <a:t>por un equipo conformado por:</a:t>
            </a:r>
          </a:p>
          <a:p>
            <a:pPr algn="ctr">
              <a:spcAft>
                <a:spcPts val="0"/>
              </a:spcAft>
            </a:pPr>
            <a:endParaRPr lang="es-MX" sz="1200" dirty="0">
              <a:latin typeface="Gotham Book" panose="02000604040000020004" pitchFamily="50" charset="0"/>
              <a:ea typeface="Calibri" panose="020F0502020204030204" pitchFamily="34" charset="0"/>
            </a:endParaRPr>
          </a:p>
          <a:p>
            <a:pPr algn="ctr">
              <a:lnSpc>
                <a:spcPts val="1900"/>
              </a:lnSpc>
              <a:spcAft>
                <a:spcPts val="0"/>
              </a:spcAft>
            </a:pPr>
            <a:endParaRPr lang="es-MX" sz="1200" dirty="0">
              <a:latin typeface="Gotham Book" panose="02000604040000020004" pitchFamily="50" charset="0"/>
              <a:ea typeface="Calibri" panose="020F0502020204030204" pitchFamily="34" charset="0"/>
            </a:endParaRPr>
          </a:p>
          <a:p>
            <a:pPr marL="801688" indent="-174625">
              <a:lnSpc>
                <a:spcPts val="1900"/>
              </a:lnSpc>
              <a:spcAft>
                <a:spcPts val="0"/>
              </a:spcAft>
              <a:buFont typeface="Arial" panose="020B0604020202020204" pitchFamily="34" charset="0"/>
              <a:buChar char="•"/>
            </a:pPr>
            <a:r>
              <a:rPr lang="es-MX" sz="1200" dirty="0" smtClean="0">
                <a:latin typeface="Gotham Book" panose="02000604040000020004" pitchFamily="50" charset="0"/>
                <a:ea typeface="Calibri" panose="020F0502020204030204" pitchFamily="34" charset="0"/>
              </a:rPr>
              <a:t>1 VP de agencia</a:t>
            </a:r>
            <a:endParaRPr lang="es-MX" sz="1200" dirty="0">
              <a:latin typeface="Gotham Book" panose="02000604040000020004" pitchFamily="50" charset="0"/>
              <a:ea typeface="Calibri" panose="020F0502020204030204" pitchFamily="34" charset="0"/>
            </a:endParaRPr>
          </a:p>
          <a:p>
            <a:pPr marL="801688" indent="-174625">
              <a:lnSpc>
                <a:spcPts val="1900"/>
              </a:lnSpc>
              <a:spcAft>
                <a:spcPts val="0"/>
              </a:spcAft>
              <a:buFont typeface="Arial" panose="020B0604020202020204" pitchFamily="34" charset="0"/>
              <a:buChar char="•"/>
            </a:pPr>
            <a:r>
              <a:rPr lang="es-MX" sz="1200" dirty="0">
                <a:latin typeface="Gotham Book" panose="02000604040000020004" pitchFamily="50" charset="0"/>
                <a:ea typeface="Calibri" panose="020F0502020204030204" pitchFamily="34" charset="0"/>
              </a:rPr>
              <a:t>1 </a:t>
            </a:r>
            <a:r>
              <a:rPr lang="es-MX" sz="1200" i="1" dirty="0" err="1">
                <a:latin typeface="Gotham Book" panose="02000604040000020004" pitchFamily="50" charset="0"/>
                <a:ea typeface="Calibri" panose="020F0502020204030204" pitchFamily="34" charset="0"/>
              </a:rPr>
              <a:t>Team</a:t>
            </a:r>
            <a:r>
              <a:rPr lang="es-MX" sz="1200" i="1" dirty="0">
                <a:latin typeface="Gotham Book" panose="02000604040000020004" pitchFamily="50" charset="0"/>
                <a:ea typeface="Calibri" panose="020F0502020204030204" pitchFamily="34" charset="0"/>
              </a:rPr>
              <a:t> </a:t>
            </a:r>
            <a:r>
              <a:rPr lang="es-MX" sz="1200" i="1" dirty="0" smtClean="0">
                <a:latin typeface="Gotham Book" panose="02000604040000020004" pitchFamily="50" charset="0"/>
                <a:ea typeface="Calibri" panose="020F0502020204030204" pitchFamily="34" charset="0"/>
              </a:rPr>
              <a:t>manager</a:t>
            </a:r>
            <a:endParaRPr lang="es-MX" sz="1200" dirty="0">
              <a:latin typeface="Gotham Book" panose="02000604040000020004" pitchFamily="50" charset="0"/>
              <a:ea typeface="Calibri" panose="020F0502020204030204" pitchFamily="34" charset="0"/>
            </a:endParaRPr>
          </a:p>
          <a:p>
            <a:pPr marL="801688" indent="-174625">
              <a:lnSpc>
                <a:spcPts val="1900"/>
              </a:lnSpc>
              <a:spcAft>
                <a:spcPts val="0"/>
              </a:spcAft>
              <a:buFont typeface="Arial" panose="020B0604020202020204" pitchFamily="34" charset="0"/>
              <a:buChar char="•"/>
            </a:pPr>
            <a:r>
              <a:rPr lang="es-MX" sz="1200" dirty="0">
                <a:latin typeface="Gotham Book" panose="02000604040000020004" pitchFamily="50" charset="0"/>
                <a:ea typeface="Calibri" panose="020F0502020204030204" pitchFamily="34" charset="0"/>
              </a:rPr>
              <a:t>1 </a:t>
            </a:r>
            <a:r>
              <a:rPr lang="es-MX" sz="1200" i="1" dirty="0">
                <a:latin typeface="Gotham Book" panose="02000604040000020004" pitchFamily="50" charset="0"/>
                <a:ea typeface="Calibri" panose="020F0502020204030204" pitchFamily="34" charset="0"/>
              </a:rPr>
              <a:t>Key </a:t>
            </a:r>
            <a:r>
              <a:rPr lang="es-MX" sz="1200" i="1" dirty="0" err="1" smtClean="0">
                <a:latin typeface="Gotham Book" panose="02000604040000020004" pitchFamily="50" charset="0"/>
                <a:ea typeface="Calibri" panose="020F0502020204030204" pitchFamily="34" charset="0"/>
              </a:rPr>
              <a:t>account</a:t>
            </a:r>
            <a:endParaRPr lang="es-MX" sz="1200" i="1" dirty="0" smtClean="0">
              <a:latin typeface="Gotham Book" panose="02000604040000020004" pitchFamily="50" charset="0"/>
              <a:ea typeface="Calibri" panose="020F0502020204030204" pitchFamily="34" charset="0"/>
            </a:endParaRPr>
          </a:p>
          <a:p>
            <a:pPr marL="801688" indent="-174625">
              <a:lnSpc>
                <a:spcPts val="1900"/>
              </a:lnSpc>
              <a:spcAft>
                <a:spcPts val="0"/>
              </a:spcAft>
              <a:buFont typeface="Arial" panose="020B0604020202020204" pitchFamily="34" charset="0"/>
              <a:buChar char="•"/>
            </a:pPr>
            <a:r>
              <a:rPr lang="es-MX" sz="1200" dirty="0" smtClean="0">
                <a:latin typeface="Gotham Book" panose="02000604040000020004" pitchFamily="50" charset="0"/>
                <a:ea typeface="Calibri" panose="020F0502020204030204" pitchFamily="34" charset="0"/>
              </a:rPr>
              <a:t>1</a:t>
            </a:r>
            <a:r>
              <a:rPr lang="es-MX" sz="1200" i="1" dirty="0" smtClean="0">
                <a:latin typeface="Gotham Book" panose="02000604040000020004" pitchFamily="50" charset="0"/>
                <a:ea typeface="Calibri" panose="020F0502020204030204" pitchFamily="34" charset="0"/>
              </a:rPr>
              <a:t> Digital </a:t>
            </a:r>
            <a:r>
              <a:rPr lang="es-MX" sz="1200" i="1" dirty="0" err="1" smtClean="0">
                <a:latin typeface="Gotham Book" panose="02000604040000020004" pitchFamily="50" charset="0"/>
                <a:ea typeface="Calibri" panose="020F0502020204030204" pitchFamily="34" charset="0"/>
              </a:rPr>
              <a:t>account</a:t>
            </a:r>
            <a:endParaRPr lang="es-MX" sz="1200" i="1" dirty="0">
              <a:latin typeface="Gotham Book" panose="02000604040000020004" pitchFamily="50" charset="0"/>
              <a:ea typeface="Calibri" panose="020F0502020204030204" pitchFamily="34" charset="0"/>
            </a:endParaRPr>
          </a:p>
        </p:txBody>
      </p:sp>
      <p:sp>
        <p:nvSpPr>
          <p:cNvPr id="17" name="Rectángulo 16"/>
          <p:cNvSpPr/>
          <p:nvPr/>
        </p:nvSpPr>
        <p:spPr>
          <a:xfrm>
            <a:off x="3084599" y="1493740"/>
            <a:ext cx="3129123" cy="3259867"/>
          </a:xfrm>
          <a:prstGeom prst="rect">
            <a:avLst/>
          </a:prstGeom>
        </p:spPr>
        <p:txBody>
          <a:bodyPr wrap="square">
            <a:spAutoFit/>
          </a:bodyPr>
          <a:lstStyle/>
          <a:p>
            <a:pPr algn="ctr">
              <a:lnSpc>
                <a:spcPts val="1900"/>
              </a:lnSpc>
              <a:spcAft>
                <a:spcPts val="0"/>
              </a:spcAft>
            </a:pPr>
            <a:r>
              <a:rPr lang="es-MX" sz="1200" b="1" dirty="0" err="1" smtClean="0">
                <a:latin typeface="Gotham Bold" pitchFamily="50" charset="0"/>
                <a:ea typeface="Calibri" panose="020F0502020204030204" pitchFamily="34" charset="0"/>
              </a:rPr>
              <a:t>KPIs</a:t>
            </a:r>
            <a:r>
              <a:rPr lang="es-MX" sz="1200" b="1" dirty="0" smtClean="0">
                <a:latin typeface="Gotham Bold" pitchFamily="50" charset="0"/>
                <a:ea typeface="Calibri" panose="020F0502020204030204" pitchFamily="34" charset="0"/>
              </a:rPr>
              <a:t> DEL ÉXITO:</a:t>
            </a:r>
          </a:p>
          <a:p>
            <a:pPr algn="ctr">
              <a:lnSpc>
                <a:spcPts val="1900"/>
              </a:lnSpc>
              <a:spcAft>
                <a:spcPts val="0"/>
              </a:spcAft>
            </a:pPr>
            <a:endParaRPr lang="es-MX" sz="1200" b="1" dirty="0" smtClean="0">
              <a:latin typeface="Gotham Bold" pitchFamily="50" charset="0"/>
              <a:ea typeface="Calibri" panose="020F0502020204030204" pitchFamily="34" charset="0"/>
            </a:endParaRPr>
          </a:p>
          <a:p>
            <a:pPr algn="ctr" fontAlgn="ctr">
              <a:lnSpc>
                <a:spcPts val="1900"/>
              </a:lnSpc>
            </a:pPr>
            <a:r>
              <a:rPr lang="es-MX" sz="1200" b="1" dirty="0">
                <a:solidFill>
                  <a:srgbClr val="000000"/>
                </a:solidFill>
                <a:latin typeface="Gotham Book" panose="02000604040000020004" pitchFamily="50" charset="0"/>
              </a:rPr>
              <a:t>ROI:</a:t>
            </a:r>
          </a:p>
          <a:p>
            <a:pPr algn="ctr" fontAlgn="ctr">
              <a:lnSpc>
                <a:spcPts val="1900"/>
              </a:lnSpc>
            </a:pPr>
            <a:r>
              <a:rPr lang="es-MX" sz="1200" dirty="0">
                <a:solidFill>
                  <a:srgbClr val="000000"/>
                </a:solidFill>
                <a:latin typeface="Gotham Book" panose="02000604040000020004" pitchFamily="50" charset="0"/>
              </a:rPr>
              <a:t>Equivalente a</a:t>
            </a:r>
          </a:p>
          <a:p>
            <a:pPr algn="ctr" fontAlgn="ctr">
              <a:lnSpc>
                <a:spcPts val="1900"/>
              </a:lnSpc>
            </a:pPr>
            <a:r>
              <a:rPr lang="es-MX" sz="1200" b="1" dirty="0" smtClean="0">
                <a:solidFill>
                  <a:srgbClr val="000000"/>
                </a:solidFill>
                <a:latin typeface="Gotham Bold" pitchFamily="50" charset="0"/>
              </a:rPr>
              <a:t>4 </a:t>
            </a:r>
            <a:r>
              <a:rPr lang="es-MX" sz="1200" b="1" dirty="0">
                <a:solidFill>
                  <a:srgbClr val="000000"/>
                </a:solidFill>
                <a:latin typeface="Gotham Bold" pitchFamily="50" charset="0"/>
              </a:rPr>
              <a:t>veces la </a:t>
            </a:r>
            <a:r>
              <a:rPr lang="es-MX" sz="1200" b="1" dirty="0" smtClean="0">
                <a:solidFill>
                  <a:srgbClr val="000000"/>
                </a:solidFill>
                <a:latin typeface="Gotham Bold" pitchFamily="50" charset="0"/>
              </a:rPr>
              <a:t>iguala </a:t>
            </a:r>
            <a:r>
              <a:rPr lang="es-MX" sz="1200" dirty="0" smtClean="0">
                <a:solidFill>
                  <a:srgbClr val="000000"/>
                </a:solidFill>
                <a:latin typeface="Gotham Book" panose="02000604040000020004" pitchFamily="50" charset="0"/>
              </a:rPr>
              <a:t>pagada </a:t>
            </a:r>
          </a:p>
          <a:p>
            <a:pPr algn="ctr" fontAlgn="ctr">
              <a:lnSpc>
                <a:spcPts val="1900"/>
              </a:lnSpc>
            </a:pPr>
            <a:endParaRPr lang="es-MX" sz="1200" dirty="0">
              <a:solidFill>
                <a:srgbClr val="000000"/>
              </a:solidFill>
              <a:latin typeface="Gotham Book" panose="02000604040000020004" pitchFamily="50" charset="0"/>
            </a:endParaRPr>
          </a:p>
          <a:p>
            <a:pPr algn="ctr" fontAlgn="ctr">
              <a:lnSpc>
                <a:spcPts val="1900"/>
              </a:lnSpc>
            </a:pPr>
            <a:r>
              <a:rPr lang="es-MX" sz="1200" b="1" dirty="0">
                <a:solidFill>
                  <a:srgbClr val="000000"/>
                </a:solidFill>
                <a:latin typeface="Gotham Bold" pitchFamily="50" charset="0"/>
              </a:rPr>
              <a:t>Más de 1,000,000 de impactos </a:t>
            </a:r>
            <a:r>
              <a:rPr lang="es-MX" sz="1200" dirty="0" smtClean="0">
                <a:solidFill>
                  <a:srgbClr val="000000"/>
                </a:solidFill>
                <a:latin typeface="Gotham Book" panose="02000604040000020004" pitchFamily="50" charset="0"/>
              </a:rPr>
              <a:t>orgánicos en medios</a:t>
            </a:r>
            <a:endParaRPr lang="es-MX" sz="1200" dirty="0">
              <a:solidFill>
                <a:srgbClr val="000000"/>
              </a:solidFill>
              <a:latin typeface="Gotham Book" panose="02000604040000020004" pitchFamily="50" charset="0"/>
            </a:endParaRPr>
          </a:p>
          <a:p>
            <a:pPr algn="ctr" fontAlgn="ctr">
              <a:lnSpc>
                <a:spcPts val="1900"/>
              </a:lnSpc>
            </a:pPr>
            <a:endParaRPr lang="es-MX" sz="1200" dirty="0">
              <a:solidFill>
                <a:srgbClr val="000000"/>
              </a:solidFill>
              <a:latin typeface="Gotham Book" panose="02000604040000020004" pitchFamily="50" charset="0"/>
            </a:endParaRPr>
          </a:p>
          <a:p>
            <a:pPr algn="ctr" fontAlgn="ctr">
              <a:lnSpc>
                <a:spcPts val="1900"/>
              </a:lnSpc>
            </a:pPr>
            <a:r>
              <a:rPr lang="es-MX" sz="1200" b="1" dirty="0" smtClean="0">
                <a:solidFill>
                  <a:srgbClr val="000000"/>
                </a:solidFill>
                <a:latin typeface="Gotham Book" panose="02000604040000020004" pitchFamily="50" charset="0"/>
              </a:rPr>
              <a:t>IOR / CALIDAD DE LA COMUNICACIÓN: </a:t>
            </a:r>
            <a:endParaRPr lang="es-MX" sz="1200" b="1" dirty="0">
              <a:solidFill>
                <a:srgbClr val="000000"/>
              </a:solidFill>
              <a:latin typeface="Gotham Book" panose="02000604040000020004" pitchFamily="50" charset="0"/>
            </a:endParaRPr>
          </a:p>
          <a:p>
            <a:pPr algn="ctr" fontAlgn="ctr">
              <a:lnSpc>
                <a:spcPts val="1900"/>
              </a:lnSpc>
            </a:pPr>
            <a:r>
              <a:rPr lang="es-MX" sz="1200" b="1" dirty="0" smtClean="0">
                <a:solidFill>
                  <a:srgbClr val="000000"/>
                </a:solidFill>
                <a:latin typeface="Gotham Bold" pitchFamily="50" charset="0"/>
              </a:rPr>
              <a:t>95 A 100%</a:t>
            </a:r>
            <a:endParaRPr lang="es-MX" sz="1200" b="1" dirty="0">
              <a:solidFill>
                <a:srgbClr val="000000"/>
              </a:solidFill>
              <a:latin typeface="Gotham Bold" pitchFamily="50" charset="0"/>
            </a:endParaRPr>
          </a:p>
          <a:p>
            <a:pPr algn="ctr">
              <a:lnSpc>
                <a:spcPts val="1900"/>
              </a:lnSpc>
              <a:spcAft>
                <a:spcPts val="0"/>
              </a:spcAft>
            </a:pPr>
            <a:endParaRPr lang="es-MX" sz="1200" dirty="0">
              <a:effectLst/>
              <a:latin typeface="Gotham Book" panose="02000604040000020004" pitchFamily="50" charset="0"/>
              <a:ea typeface="Calibri" panose="020F0502020204030204" pitchFamily="34" charset="0"/>
            </a:endParaRPr>
          </a:p>
        </p:txBody>
      </p:sp>
      <p:sp>
        <p:nvSpPr>
          <p:cNvPr id="18" name="Rectángulo 17"/>
          <p:cNvSpPr/>
          <p:nvPr/>
        </p:nvSpPr>
        <p:spPr>
          <a:xfrm>
            <a:off x="6493804" y="1493740"/>
            <a:ext cx="2416298" cy="2572499"/>
          </a:xfrm>
          <a:prstGeom prst="rect">
            <a:avLst/>
          </a:prstGeom>
        </p:spPr>
        <p:txBody>
          <a:bodyPr wrap="square">
            <a:spAutoFit/>
          </a:bodyPr>
          <a:lstStyle/>
          <a:p>
            <a:pPr algn="ctr">
              <a:lnSpc>
                <a:spcPct val="150000"/>
              </a:lnSpc>
            </a:pPr>
            <a:r>
              <a:rPr lang="es-MX" sz="1200" b="1" dirty="0">
                <a:latin typeface="Gotham Bold" pitchFamily="50" charset="0"/>
                <a:ea typeface="Calibri" panose="020F0502020204030204" pitchFamily="34" charset="0"/>
              </a:rPr>
              <a:t>COSTO DEL PROYECTO</a:t>
            </a:r>
            <a:r>
              <a:rPr lang="es-MX" sz="1200" b="1" dirty="0" smtClean="0">
                <a:latin typeface="Gotham Bold" pitchFamily="50" charset="0"/>
                <a:ea typeface="Calibri" panose="020F0502020204030204" pitchFamily="34" charset="0"/>
              </a:rPr>
              <a:t>:</a:t>
            </a:r>
          </a:p>
          <a:p>
            <a:pPr algn="ctr"/>
            <a:endParaRPr lang="es-MX" sz="1200" b="1" dirty="0" smtClean="0">
              <a:latin typeface="Gotham Bold" pitchFamily="50" charset="0"/>
              <a:ea typeface="Calibri" panose="020F0502020204030204" pitchFamily="34" charset="0"/>
            </a:endParaRPr>
          </a:p>
          <a:p>
            <a:pPr algn="ctr"/>
            <a:endParaRPr lang="es-MX" sz="1200" b="1" dirty="0" smtClean="0">
              <a:latin typeface="Gotham Bold" pitchFamily="50" charset="0"/>
              <a:ea typeface="Calibri" panose="020F0502020204030204" pitchFamily="34" charset="0"/>
            </a:endParaRPr>
          </a:p>
          <a:p>
            <a:pPr lvl="0" algn="ctr">
              <a:lnSpc>
                <a:spcPts val="1300"/>
              </a:lnSpc>
              <a:defRPr/>
            </a:pPr>
            <a:r>
              <a:rPr lang="es-MX" sz="1200" dirty="0" smtClean="0">
                <a:latin typeface="Gotham Book" panose="02000604040000020004" pitchFamily="50" charset="0"/>
                <a:ea typeface="Calibri" panose="020F0502020204030204" pitchFamily="34" charset="0"/>
              </a:rPr>
              <a:t>La estrategia de comunicación y medios tiene un costo de:</a:t>
            </a:r>
          </a:p>
          <a:p>
            <a:pPr lvl="0" algn="ctr">
              <a:lnSpc>
                <a:spcPts val="1300"/>
              </a:lnSpc>
              <a:defRPr/>
            </a:pPr>
            <a:r>
              <a:rPr lang="es-MX" sz="1200" dirty="0" smtClean="0">
                <a:latin typeface="Gotham Bold" pitchFamily="50" charset="0"/>
                <a:ea typeface="Calibri" panose="020F0502020204030204" pitchFamily="34" charset="0"/>
              </a:rPr>
              <a:t>$120,000.00 + IVA</a:t>
            </a:r>
          </a:p>
          <a:p>
            <a:pPr lvl="0" algn="ctr">
              <a:lnSpc>
                <a:spcPts val="1300"/>
              </a:lnSpc>
              <a:defRPr/>
            </a:pPr>
            <a:r>
              <a:rPr lang="es-MX" sz="1200" dirty="0" smtClean="0">
                <a:latin typeface="Gotham Book" panose="02000604040000020004" pitchFamily="50" charset="0"/>
                <a:ea typeface="Calibri" panose="020F0502020204030204" pitchFamily="34" charset="0"/>
              </a:rPr>
              <a:t>Mensual, por 12 meses</a:t>
            </a:r>
          </a:p>
          <a:p>
            <a:pPr lvl="0" algn="ctr">
              <a:lnSpc>
                <a:spcPts val="1300"/>
              </a:lnSpc>
              <a:defRPr/>
            </a:pPr>
            <a:endParaRPr lang="es-MX" sz="1200" dirty="0" smtClean="0">
              <a:latin typeface="Gotham Book" panose="02000604040000020004" pitchFamily="50" charset="0"/>
              <a:ea typeface="Calibri" panose="020F0502020204030204" pitchFamily="34" charset="0"/>
            </a:endParaRPr>
          </a:p>
          <a:p>
            <a:pPr lvl="0" algn="ctr">
              <a:lnSpc>
                <a:spcPts val="1300"/>
              </a:lnSpc>
              <a:defRPr/>
            </a:pPr>
            <a:endParaRPr lang="es-MX" sz="1200" dirty="0">
              <a:latin typeface="Gotham Book" panose="02000604040000020004" pitchFamily="50" charset="0"/>
              <a:ea typeface="Calibri" panose="020F0502020204030204" pitchFamily="34" charset="0"/>
            </a:endParaRPr>
          </a:p>
          <a:p>
            <a:pPr algn="ctr">
              <a:lnSpc>
                <a:spcPts val="1300"/>
              </a:lnSpc>
              <a:defRPr/>
            </a:pPr>
            <a:endParaRPr lang="es-MX" sz="1200" dirty="0">
              <a:latin typeface="Gotham Bold" pitchFamily="50" charset="0"/>
              <a:ea typeface="Calibri" panose="020F0502020204030204" pitchFamily="34" charset="0"/>
            </a:endParaRPr>
          </a:p>
          <a:p>
            <a:pPr algn="ctr">
              <a:lnSpc>
                <a:spcPts val="1300"/>
              </a:lnSpc>
              <a:defRPr/>
            </a:pPr>
            <a:r>
              <a:rPr lang="es-MX" sz="1200" dirty="0">
                <a:latin typeface="Gotham Book" panose="02000604040000020004" pitchFamily="50" charset="0"/>
                <a:ea typeface="Calibri" panose="020F0502020204030204" pitchFamily="34" charset="0"/>
              </a:rPr>
              <a:t>El servicio de monitoreo estratégico tiene un costo de </a:t>
            </a:r>
            <a:r>
              <a:rPr lang="es-MX" sz="1200" dirty="0" smtClean="0">
                <a:latin typeface="Gotham Bold" pitchFamily="50" charset="0"/>
                <a:ea typeface="Calibri" panose="020F0502020204030204" pitchFamily="34" charset="0"/>
              </a:rPr>
              <a:t>$35,000.00 + IVA</a:t>
            </a:r>
          </a:p>
        </p:txBody>
      </p:sp>
      <p:sp>
        <p:nvSpPr>
          <p:cNvPr id="19" name="Rectángulo 18"/>
          <p:cNvSpPr/>
          <p:nvPr/>
        </p:nvSpPr>
        <p:spPr>
          <a:xfrm rot="2700000">
            <a:off x="2719411" y="2537628"/>
            <a:ext cx="267128" cy="267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 name="Rectángulo 20"/>
          <p:cNvSpPr/>
          <p:nvPr/>
        </p:nvSpPr>
        <p:spPr>
          <a:xfrm rot="2700000">
            <a:off x="6059545" y="2540009"/>
            <a:ext cx="267128" cy="267128"/>
          </a:xfrm>
          <a:prstGeom prst="rect">
            <a:avLst/>
          </a:prstGeom>
          <a:solidFill>
            <a:srgbClr val="EBF1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8922598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258743" y="879475"/>
            <a:ext cx="1159091" cy="4068763"/>
          </a:xfrm>
          <a:prstGeom prst="rect">
            <a:avLst/>
          </a:prstGeom>
          <a:solidFill>
            <a:srgbClr val="0B396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solidFill>
                <a:prstClr val="white"/>
              </a:solidFill>
            </a:endParaRPr>
          </a:p>
        </p:txBody>
      </p:sp>
      <p:sp>
        <p:nvSpPr>
          <p:cNvPr id="4" name="object 23"/>
          <p:cNvSpPr txBox="1"/>
          <p:nvPr/>
        </p:nvSpPr>
        <p:spPr>
          <a:xfrm>
            <a:off x="267935" y="1063548"/>
            <a:ext cx="1140706" cy="169277"/>
          </a:xfrm>
          <a:prstGeom prst="rect">
            <a:avLst/>
          </a:prstGeom>
        </p:spPr>
        <p:txBody>
          <a:bodyPr vert="horz" wrap="square" lIns="0" tIns="0" rIns="0" bIns="0" rtlCol="0">
            <a:spAutoFit/>
          </a:bodyPr>
          <a:lstStyle/>
          <a:p>
            <a:pPr marL="12700" algn="ctr"/>
            <a:r>
              <a:rPr lang="es-MX" sz="1100" b="1" dirty="0" smtClean="0">
                <a:solidFill>
                  <a:prstClr val="white"/>
                </a:solidFill>
                <a:latin typeface="Gotham Book" panose="02000604040000020004" pitchFamily="50" charset="0"/>
                <a:sym typeface="Gotham Book" panose="02000604040000020004" pitchFamily="50" charset="0"/>
              </a:rPr>
              <a:t>Especializados</a:t>
            </a:r>
            <a:endParaRPr lang="es-MX" sz="1100" b="1" dirty="0">
              <a:solidFill>
                <a:prstClr val="white"/>
              </a:solidFill>
              <a:latin typeface="Gotham Book" panose="02000604040000020004" pitchFamily="50" charset="0"/>
              <a:sym typeface="Gotham Book" panose="02000604040000020004" pitchFamily="50" charset="0"/>
            </a:endParaRPr>
          </a:p>
        </p:txBody>
      </p:sp>
      <p:sp>
        <p:nvSpPr>
          <p:cNvPr id="34" name="Título 4"/>
          <p:cNvSpPr txBox="1">
            <a:spLocks/>
          </p:cNvSpPr>
          <p:nvPr/>
        </p:nvSpPr>
        <p:spPr>
          <a:xfrm>
            <a:off x="258743" y="168871"/>
            <a:ext cx="7973546" cy="474568"/>
          </a:xfrm>
          <a:prstGeom prst="rect">
            <a:avLst/>
          </a:prstGeom>
        </p:spPr>
        <p:txBody>
          <a:bodyPr vert="horz" lIns="128583" tIns="64291" rIns="128583" bIns="64291" rtlCol="0" anchor="ctr">
            <a:noAutofit/>
          </a:bodyPr>
          <a:lstStyle>
            <a:lvl1pPr algn="l" defTabSz="362798" rtl="0" eaLnBrk="1" latinLnBrk="0" hangingPunct="1">
              <a:lnSpc>
                <a:spcPct val="80000"/>
              </a:lnSpc>
              <a:spcBef>
                <a:spcPct val="0"/>
              </a:spcBef>
              <a:buNone/>
              <a:defRPr sz="2822" kern="1200">
                <a:solidFill>
                  <a:schemeClr val="bg1"/>
                </a:solidFill>
                <a:latin typeface="Gotham Thin"/>
                <a:ea typeface="+mj-ea"/>
                <a:cs typeface="Gotham Thin"/>
              </a:defRPr>
            </a:lvl1pPr>
          </a:lstStyle>
          <a:p>
            <a:pPr marL="12700">
              <a:lnSpc>
                <a:spcPct val="100000"/>
              </a:lnSpc>
              <a:defRPr/>
            </a:pPr>
            <a:r>
              <a:rPr lang="es-MX" sz="2250" dirty="0" smtClean="0">
                <a:latin typeface="Gotham Book" panose="02000604040000020004" pitchFamily="50" charset="0"/>
              </a:rPr>
              <a:t>5) </a:t>
            </a:r>
            <a:r>
              <a:rPr lang="es-MX" sz="2250" dirty="0">
                <a:latin typeface="Gotham Book" panose="02000604040000020004" pitchFamily="50" charset="0"/>
              </a:rPr>
              <a:t>MIX </a:t>
            </a:r>
            <a:r>
              <a:rPr lang="es-MX" sz="2250" dirty="0" smtClean="0">
                <a:latin typeface="Gotham Book" panose="02000604040000020004" pitchFamily="50" charset="0"/>
              </a:rPr>
              <a:t>/ SALUD</a:t>
            </a:r>
            <a:endParaRPr lang="es-MX" sz="2250" dirty="0">
              <a:latin typeface="Gotham Book" panose="02000604040000020004" pitchFamily="50" charset="0"/>
            </a:endParaRPr>
          </a:p>
        </p:txBody>
      </p:sp>
      <p:pic>
        <p:nvPicPr>
          <p:cNvPr id="30" name="Picture 8" descr="https://scontent-atl3-1.xx.fbcdn.net/v/t1.0-9/398113_541338702551117_197886661_n.jpg?oh=da9bab819276cfdcc673249a9c024a3f&amp;oe=57F95127"/>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a:off x="5579998" y="3271941"/>
            <a:ext cx="1460919" cy="539951"/>
          </a:xfrm>
          <a:prstGeom prst="rect">
            <a:avLst/>
          </a:prstGeom>
          <a:noFill/>
          <a:extLst>
            <a:ext uri="{909E8E84-426E-40dd-AFC4-6F175D3DCCD1}">
              <a14:hiddenFill xmlns="" xmlns:a14="http://schemas.microsoft.com/office/drawing/2010/main">
                <a:solidFill>
                  <a:srgbClr val="FFFFFF"/>
                </a:solidFill>
              </a14:hiddenFill>
            </a:ext>
          </a:extLst>
        </p:spPr>
      </p:pic>
      <p:pic>
        <p:nvPicPr>
          <p:cNvPr id="31" name="Picture 17" descr="https://www.tususcripcion.com/televisa_logo_familiasaludable.gif"/>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923430" y="1136178"/>
            <a:ext cx="1497523" cy="3385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2" name="Picture 4" descr="http://www.pedalsdemenorca.com/wp-content/uploads/2013/05/SportLife-Logo.gif"/>
          <p:cNvPicPr>
            <a:picLocks noChangeAspect="1" noChangeArrowheads="1"/>
          </p:cNvPicPr>
          <p:nvPr/>
        </p:nvPicPr>
        <p:blipFill>
          <a:blip r:embed="rId4" cstate="print">
            <a:grayscl/>
            <a:extLst>
              <a:ext uri="{28A0092B-C50C-407E-A947-70E740481C1C}">
                <a14:useLocalDpi xmlns:a14="http://schemas.microsoft.com/office/drawing/2010/main" val="0"/>
              </a:ext>
            </a:extLst>
          </a:blip>
          <a:srcRect/>
          <a:stretch>
            <a:fillRect/>
          </a:stretch>
        </p:blipFill>
        <p:spPr bwMode="auto">
          <a:xfrm>
            <a:off x="4156535" y="3321198"/>
            <a:ext cx="790833" cy="738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3" name="Picture 8" descr="http://www.prevention.com/sites/default/files/Prevention-R.png"/>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7427563" y="3675856"/>
            <a:ext cx="1447400" cy="2767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6" name="Picture 2" descr="http://www.medicosdemexico.com/2009/home1/logo.jpg"/>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auto">
          <a:xfrm>
            <a:off x="7484049" y="2745154"/>
            <a:ext cx="1334429" cy="49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7" name="Picture 6" descr="Revista Médica MD » Home Page"/>
          <p:cNvPicPr>
            <a:picLocks noChangeAspect="1"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auto">
          <a:xfrm>
            <a:off x="4295194" y="2398567"/>
            <a:ext cx="513514" cy="6231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8" name="Picture 4" descr="Resultado de imagen para plenilunia"/>
          <p:cNvPicPr>
            <a:picLocks noChangeAspect="1" noChangeArrowheads="1"/>
          </p:cNvPicPr>
          <p:nvPr/>
        </p:nvPicPr>
        <p:blipFill rotWithShape="1">
          <a:blip r:embed="rId8">
            <a:grayscl/>
            <a:extLst>
              <a:ext uri="{28A0092B-C50C-407E-A947-70E740481C1C}">
                <a14:useLocalDpi xmlns:a14="http://schemas.microsoft.com/office/drawing/2010/main" val="0"/>
              </a:ext>
            </a:extLst>
          </a:blip>
          <a:srcRect l="-361" t="31698" r="739" b="26038"/>
          <a:stretch/>
        </p:blipFill>
        <p:spPr bwMode="auto">
          <a:xfrm>
            <a:off x="5776698" y="1097182"/>
            <a:ext cx="1067519" cy="452888"/>
          </a:xfrm>
          <a:prstGeom prst="rect">
            <a:avLst/>
          </a:prstGeom>
          <a:noFill/>
          <a:extLst>
            <a:ext uri="{909E8E84-426E-40DD-AFC4-6F175D3DCCD1}">
              <a14:hiddenFill xmlns:a14="http://schemas.microsoft.com/office/drawing/2010/main">
                <a:solidFill>
                  <a:srgbClr val="FFFFFF"/>
                </a:solidFill>
              </a14:hiddenFill>
            </a:ext>
          </a:extLst>
        </p:spPr>
      </p:pic>
      <p:pic>
        <p:nvPicPr>
          <p:cNvPr id="41" name="Imagen 40"/>
          <p:cNvPicPr>
            <a:picLocks noChangeAspect="1"/>
          </p:cNvPicPr>
          <p:nvPr/>
        </p:nvPicPr>
        <p:blipFill>
          <a:blip r:embed="rId9">
            <a:grayscl/>
          </a:blip>
          <a:stretch>
            <a:fillRect/>
          </a:stretch>
        </p:blipFill>
        <p:spPr>
          <a:xfrm>
            <a:off x="1768811" y="2222451"/>
            <a:ext cx="1806760" cy="308792"/>
          </a:xfrm>
          <a:prstGeom prst="rect">
            <a:avLst/>
          </a:prstGeom>
        </p:spPr>
      </p:pic>
      <p:pic>
        <p:nvPicPr>
          <p:cNvPr id="42" name="Imagen 41"/>
          <p:cNvPicPr>
            <a:picLocks noChangeAspect="1"/>
          </p:cNvPicPr>
          <p:nvPr/>
        </p:nvPicPr>
        <p:blipFill>
          <a:blip r:embed="rId10">
            <a:grayscl/>
          </a:blip>
          <a:stretch>
            <a:fillRect/>
          </a:stretch>
        </p:blipFill>
        <p:spPr>
          <a:xfrm>
            <a:off x="3757193" y="1132297"/>
            <a:ext cx="1589517" cy="297503"/>
          </a:xfrm>
          <a:prstGeom prst="rect">
            <a:avLst/>
          </a:prstGeom>
        </p:spPr>
      </p:pic>
      <p:pic>
        <p:nvPicPr>
          <p:cNvPr id="43" name="Imagen 42"/>
          <p:cNvPicPr>
            <a:picLocks noChangeAspect="1"/>
          </p:cNvPicPr>
          <p:nvPr/>
        </p:nvPicPr>
        <p:blipFill>
          <a:blip r:embed="rId11">
            <a:grayscl/>
          </a:blip>
          <a:stretch>
            <a:fillRect/>
          </a:stretch>
        </p:blipFill>
        <p:spPr>
          <a:xfrm>
            <a:off x="7452423" y="4387155"/>
            <a:ext cx="1397680" cy="336791"/>
          </a:xfrm>
          <a:prstGeom prst="rect">
            <a:avLst/>
          </a:prstGeom>
        </p:spPr>
      </p:pic>
      <p:pic>
        <p:nvPicPr>
          <p:cNvPr id="44" name="Picture 2" descr="Israel Diaz Maldonado, Author at Saludiario | Page 515 of 515"/>
          <p:cNvPicPr>
            <a:picLocks noChangeAspect="1" noChangeArrowheads="1"/>
          </p:cNvPicPr>
          <p:nvPr/>
        </p:nvPicPr>
        <p:blipFill>
          <a:blip r:embed="rId12" cstate="print">
            <a:grayscl/>
            <a:extLst>
              <a:ext uri="{28A0092B-C50C-407E-A947-70E740481C1C}">
                <a14:useLocalDpi xmlns:a14="http://schemas.microsoft.com/office/drawing/2010/main" val="0"/>
              </a:ext>
            </a:extLst>
          </a:blip>
          <a:srcRect/>
          <a:stretch>
            <a:fillRect/>
          </a:stretch>
        </p:blipFill>
        <p:spPr bwMode="auto">
          <a:xfrm>
            <a:off x="3993072" y="1729260"/>
            <a:ext cx="1117759" cy="36984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Mundodehoy.com – El diario alternativo"/>
          <p:cNvPicPr>
            <a:picLocks noChangeAspect="1" noChangeArrowheads="1"/>
          </p:cNvPicPr>
          <p:nvPr/>
        </p:nvPicPr>
        <p:blipFill>
          <a:blip r:embed="rId13" cstate="print">
            <a:grayscl/>
            <a:extLst>
              <a:ext uri="{28A0092B-C50C-407E-A947-70E740481C1C}">
                <a14:useLocalDpi xmlns:a14="http://schemas.microsoft.com/office/drawing/2010/main" val="0"/>
              </a:ext>
            </a:extLst>
          </a:blip>
          <a:srcRect/>
          <a:stretch>
            <a:fillRect/>
          </a:stretch>
        </p:blipFill>
        <p:spPr bwMode="auto">
          <a:xfrm>
            <a:off x="7402326" y="1918674"/>
            <a:ext cx="1497874" cy="39189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Revista FactorRH - Inicio"/>
          <p:cNvPicPr>
            <a:picLocks noChangeAspect="1" noChangeArrowheads="1"/>
          </p:cNvPicPr>
          <p:nvPr/>
        </p:nvPicPr>
        <p:blipFill>
          <a:blip r:embed="rId14">
            <a:grayscl/>
            <a:extLst>
              <a:ext uri="{28A0092B-C50C-407E-A947-70E740481C1C}">
                <a14:useLocalDpi xmlns:a14="http://schemas.microsoft.com/office/drawing/2010/main" val="0"/>
              </a:ext>
            </a:extLst>
          </a:blip>
          <a:srcRect/>
          <a:stretch>
            <a:fillRect/>
          </a:stretch>
        </p:blipFill>
        <p:spPr bwMode="auto">
          <a:xfrm>
            <a:off x="5863903" y="2197826"/>
            <a:ext cx="893109" cy="426359"/>
          </a:xfrm>
          <a:prstGeom prst="rect">
            <a:avLst/>
          </a:prstGeom>
          <a:noFill/>
          <a:extLst>
            <a:ext uri="{909E8E84-426E-40DD-AFC4-6F175D3DCCD1}">
              <a14:hiddenFill xmlns:a14="http://schemas.microsoft.com/office/drawing/2010/main">
                <a:solidFill>
                  <a:srgbClr val="FFFFFF"/>
                </a:solidFill>
              </a14:hiddenFill>
            </a:ext>
          </a:extLst>
        </p:spPr>
      </p:pic>
      <p:pic>
        <p:nvPicPr>
          <p:cNvPr id="47" name="Imagen 46"/>
          <p:cNvPicPr>
            <a:picLocks noChangeAspect="1"/>
          </p:cNvPicPr>
          <p:nvPr/>
        </p:nvPicPr>
        <p:blipFill>
          <a:blip r:embed="rId15">
            <a:grayscl/>
          </a:blip>
          <a:stretch>
            <a:fillRect/>
          </a:stretch>
        </p:blipFill>
        <p:spPr>
          <a:xfrm>
            <a:off x="3727874" y="4359097"/>
            <a:ext cx="1648154" cy="386393"/>
          </a:xfrm>
          <a:prstGeom prst="rect">
            <a:avLst/>
          </a:prstGeom>
        </p:spPr>
      </p:pic>
      <p:pic>
        <p:nvPicPr>
          <p:cNvPr id="48" name="Imagen 47"/>
          <p:cNvPicPr>
            <a:picLocks noChangeAspect="1"/>
          </p:cNvPicPr>
          <p:nvPr/>
        </p:nvPicPr>
        <p:blipFill>
          <a:blip r:embed="rId16">
            <a:grayscl/>
          </a:blip>
          <a:stretch>
            <a:fillRect/>
          </a:stretch>
        </p:blipFill>
        <p:spPr>
          <a:xfrm>
            <a:off x="2032826" y="4359097"/>
            <a:ext cx="1278731" cy="392906"/>
          </a:xfrm>
          <a:prstGeom prst="rect">
            <a:avLst/>
          </a:prstGeom>
        </p:spPr>
      </p:pic>
      <p:pic>
        <p:nvPicPr>
          <p:cNvPr id="49" name="Imagen 48"/>
          <p:cNvPicPr>
            <a:picLocks noChangeAspect="1"/>
          </p:cNvPicPr>
          <p:nvPr/>
        </p:nvPicPr>
        <p:blipFill>
          <a:blip r:embed="rId17">
            <a:grayscl/>
          </a:blip>
          <a:stretch>
            <a:fillRect/>
          </a:stretch>
        </p:blipFill>
        <p:spPr>
          <a:xfrm>
            <a:off x="1919793" y="3279008"/>
            <a:ext cx="1504797" cy="332325"/>
          </a:xfrm>
          <a:prstGeom prst="rect">
            <a:avLst/>
          </a:prstGeom>
        </p:spPr>
      </p:pic>
      <p:pic>
        <p:nvPicPr>
          <p:cNvPr id="50" name="Imagen 49"/>
          <p:cNvPicPr>
            <a:picLocks noChangeAspect="1"/>
          </p:cNvPicPr>
          <p:nvPr/>
        </p:nvPicPr>
        <p:blipFill>
          <a:blip r:embed="rId18">
            <a:grayscl/>
          </a:blip>
          <a:stretch>
            <a:fillRect/>
          </a:stretch>
        </p:blipFill>
        <p:spPr>
          <a:xfrm>
            <a:off x="5683312" y="4459647"/>
            <a:ext cx="1254290" cy="263458"/>
          </a:xfrm>
          <a:prstGeom prst="rect">
            <a:avLst/>
          </a:prstGeom>
        </p:spPr>
      </p:pic>
      <p:grpSp>
        <p:nvGrpSpPr>
          <p:cNvPr id="51" name="Grupo 50"/>
          <p:cNvGrpSpPr/>
          <p:nvPr/>
        </p:nvGrpSpPr>
        <p:grpSpPr>
          <a:xfrm>
            <a:off x="8059470" y="-10466"/>
            <a:ext cx="1041998" cy="1435394"/>
            <a:chOff x="8059470" y="-10466"/>
            <a:chExt cx="1041998" cy="1435394"/>
          </a:xfrm>
        </p:grpSpPr>
        <p:sp>
          <p:nvSpPr>
            <p:cNvPr id="52" name="Pentágono 51"/>
            <p:cNvSpPr/>
            <p:nvPr/>
          </p:nvSpPr>
          <p:spPr>
            <a:xfrm rot="5400000">
              <a:off x="7868087" y="223449"/>
              <a:ext cx="1435394" cy="967563"/>
            </a:xfrm>
            <a:prstGeom prst="homePlate">
              <a:avLst/>
            </a:prstGeom>
            <a:solidFill>
              <a:srgbClr val="14263B"/>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dirty="0"/>
            </a:p>
          </p:txBody>
        </p:sp>
        <p:sp>
          <p:nvSpPr>
            <p:cNvPr id="53" name="CuadroTexto 52"/>
            <p:cNvSpPr txBox="1"/>
            <p:nvPr/>
          </p:nvSpPr>
          <p:spPr>
            <a:xfrm>
              <a:off x="8059470" y="366050"/>
              <a:ext cx="1041998" cy="400110"/>
            </a:xfrm>
            <a:prstGeom prst="rect">
              <a:avLst/>
            </a:prstGeom>
            <a:noFill/>
          </p:spPr>
          <p:txBody>
            <a:bodyPr wrap="square" rtlCol="0">
              <a:spAutoFit/>
            </a:bodyPr>
            <a:lstStyle/>
            <a:p>
              <a:pPr algn="ctr"/>
              <a:r>
                <a:rPr lang="es-MX" sz="1000" dirty="0" smtClean="0">
                  <a:solidFill>
                    <a:schemeClr val="bg1"/>
                  </a:solidFill>
                </a:rPr>
                <a:t>Estrategia de Medios</a:t>
              </a:r>
              <a:endParaRPr lang="es-MX" sz="1000" dirty="0">
                <a:solidFill>
                  <a:schemeClr val="bg1"/>
                </a:solidFill>
              </a:endParaRPr>
            </a:p>
          </p:txBody>
        </p:sp>
      </p:grpSp>
      <p:pic>
        <p:nvPicPr>
          <p:cNvPr id="35" name="Picture 14"/>
          <p:cNvPicPr>
            <a:picLocks noChangeAspect="1" noChangeArrowheads="1"/>
          </p:cNvPicPr>
          <p:nvPr/>
        </p:nvPicPr>
        <p:blipFill>
          <a:blip r:embed="rId19">
            <a:grayscl/>
            <a:extLst>
              <a:ext uri="{28A0092B-C50C-407E-A947-70E740481C1C}">
                <a14:useLocalDpi xmlns:a14="http://schemas.microsoft.com/office/drawing/2010/main" val="0"/>
              </a:ext>
            </a:extLst>
          </a:blip>
          <a:srcRect/>
          <a:stretch>
            <a:fillRect/>
          </a:stretch>
        </p:blipFill>
        <p:spPr bwMode="auto">
          <a:xfrm>
            <a:off x="7441480" y="1163166"/>
            <a:ext cx="1419567" cy="32091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71400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txBox="1">
            <a:spLocks/>
          </p:cNvSpPr>
          <p:nvPr/>
        </p:nvSpPr>
        <p:spPr>
          <a:xfrm>
            <a:off x="4371976" y="1978891"/>
            <a:ext cx="4659008" cy="1185717"/>
          </a:xfrm>
          <a:prstGeom prst="rect">
            <a:avLst/>
          </a:prstGeom>
        </p:spPr>
        <p:txBody>
          <a:bodyPr vert="horz" lIns="128583" tIns="64291" rIns="128583" bIns="64291" rtlCol="0" anchor="ctr">
            <a:noAutofit/>
          </a:bodyPr>
          <a:lstStyle>
            <a:lvl1pPr algn="l" defTabSz="362798" rtl="0" eaLnBrk="1" latinLnBrk="0" hangingPunct="1">
              <a:lnSpc>
                <a:spcPct val="80000"/>
              </a:lnSpc>
              <a:spcBef>
                <a:spcPct val="0"/>
              </a:spcBef>
              <a:buNone/>
              <a:defRPr sz="2822" kern="1200">
                <a:solidFill>
                  <a:schemeClr val="bg1"/>
                </a:solidFill>
                <a:latin typeface="Gotham Thin"/>
                <a:ea typeface="+mj-ea"/>
                <a:cs typeface="Gotham Thin"/>
              </a:defRPr>
            </a:lvl1pPr>
          </a:lstStyle>
          <a:p>
            <a:pPr algn="r">
              <a:defRPr/>
            </a:pPr>
            <a:r>
              <a:rPr lang="es-MX" sz="4000" dirty="0" smtClean="0">
                <a:solidFill>
                  <a:schemeClr val="tx1"/>
                </a:solidFill>
                <a:latin typeface="Gotham Ultra" panose="02000000000000000000" pitchFamily="50" charset="0"/>
              </a:rPr>
              <a:t>13. </a:t>
            </a:r>
          </a:p>
          <a:p>
            <a:pPr algn="r">
              <a:defRPr/>
            </a:pPr>
            <a:r>
              <a:rPr lang="es-MX" sz="3500" dirty="0" smtClean="0">
                <a:solidFill>
                  <a:schemeClr val="tx1"/>
                </a:solidFill>
                <a:latin typeface="Gotham Book" panose="02000604040000020004" pitchFamily="50" charset="0"/>
              </a:rPr>
              <a:t>COMUNICACIÓN SOCIAL MEDIA</a:t>
            </a:r>
            <a:endParaRPr lang="es-MX" sz="3500" dirty="0">
              <a:solidFill>
                <a:schemeClr val="tx1"/>
              </a:solidFill>
              <a:latin typeface="Gotham Book" panose="02000604040000020004" pitchFamily="50" charset="0"/>
            </a:endParaRPr>
          </a:p>
        </p:txBody>
      </p:sp>
      <p:pic>
        <p:nvPicPr>
          <p:cNvPr id="7" name="Imagen 6"/>
          <p:cNvPicPr>
            <a:picLocks noChangeAspect="1"/>
          </p:cNvPicPr>
          <p:nvPr/>
        </p:nvPicPr>
        <p:blipFill>
          <a:blip r:embed="rId2"/>
          <a:stretch>
            <a:fillRect/>
          </a:stretch>
        </p:blipFill>
        <p:spPr>
          <a:xfrm>
            <a:off x="0" y="0"/>
            <a:ext cx="4265936" cy="5143500"/>
          </a:xfrm>
          <a:prstGeom prst="rect">
            <a:avLst/>
          </a:prstGeom>
        </p:spPr>
      </p:pic>
      <p:sp>
        <p:nvSpPr>
          <p:cNvPr id="8" name="Rectángulo 2"/>
          <p:cNvSpPr/>
          <p:nvPr/>
        </p:nvSpPr>
        <p:spPr>
          <a:xfrm>
            <a:off x="3709634" y="0"/>
            <a:ext cx="1506092" cy="5143500"/>
          </a:xfrm>
          <a:custGeom>
            <a:avLst/>
            <a:gdLst>
              <a:gd name="connsiteX0" fmla="*/ 0 w 729465"/>
              <a:gd name="connsiteY0" fmla="*/ 0 h 5143500"/>
              <a:gd name="connsiteX1" fmla="*/ 729465 w 729465"/>
              <a:gd name="connsiteY1" fmla="*/ 0 h 5143500"/>
              <a:gd name="connsiteX2" fmla="*/ 729465 w 729465"/>
              <a:gd name="connsiteY2" fmla="*/ 5143500 h 5143500"/>
              <a:gd name="connsiteX3" fmla="*/ 0 w 729465"/>
              <a:gd name="connsiteY3" fmla="*/ 5143500 h 5143500"/>
              <a:gd name="connsiteX4" fmla="*/ 0 w 729465"/>
              <a:gd name="connsiteY4" fmla="*/ 0 h 5143500"/>
              <a:gd name="connsiteX0" fmla="*/ 0 w 1212350"/>
              <a:gd name="connsiteY0" fmla="*/ 10274 h 5153774"/>
              <a:gd name="connsiteX1" fmla="*/ 1212350 w 1212350"/>
              <a:gd name="connsiteY1" fmla="*/ 0 h 5153774"/>
              <a:gd name="connsiteX2" fmla="*/ 729465 w 1212350"/>
              <a:gd name="connsiteY2" fmla="*/ 5153774 h 5153774"/>
              <a:gd name="connsiteX3" fmla="*/ 0 w 1212350"/>
              <a:gd name="connsiteY3" fmla="*/ 5153774 h 5153774"/>
              <a:gd name="connsiteX4" fmla="*/ 0 w 1212350"/>
              <a:gd name="connsiteY4" fmla="*/ 10274 h 5153774"/>
              <a:gd name="connsiteX0" fmla="*/ 626723 w 1212350"/>
              <a:gd name="connsiteY0" fmla="*/ 10274 h 5153774"/>
              <a:gd name="connsiteX1" fmla="*/ 1212350 w 1212350"/>
              <a:gd name="connsiteY1" fmla="*/ 0 h 5153774"/>
              <a:gd name="connsiteX2" fmla="*/ 729465 w 1212350"/>
              <a:gd name="connsiteY2" fmla="*/ 5153774 h 5153774"/>
              <a:gd name="connsiteX3" fmla="*/ 0 w 1212350"/>
              <a:gd name="connsiteY3" fmla="*/ 5153774 h 5153774"/>
              <a:gd name="connsiteX4" fmla="*/ 626723 w 1212350"/>
              <a:gd name="connsiteY4" fmla="*/ 10274 h 5153774"/>
              <a:gd name="connsiteX0" fmla="*/ 357642 w 1212350"/>
              <a:gd name="connsiteY0" fmla="*/ 10274 h 5153774"/>
              <a:gd name="connsiteX1" fmla="*/ 1212350 w 1212350"/>
              <a:gd name="connsiteY1" fmla="*/ 0 h 5153774"/>
              <a:gd name="connsiteX2" fmla="*/ 729465 w 1212350"/>
              <a:gd name="connsiteY2" fmla="*/ 5153774 h 5153774"/>
              <a:gd name="connsiteX3" fmla="*/ 0 w 1212350"/>
              <a:gd name="connsiteY3" fmla="*/ 5153774 h 5153774"/>
              <a:gd name="connsiteX4" fmla="*/ 357642 w 1212350"/>
              <a:gd name="connsiteY4" fmla="*/ 10274 h 5153774"/>
              <a:gd name="connsiteX0" fmla="*/ 357642 w 926600"/>
              <a:gd name="connsiteY0" fmla="*/ 0 h 5143500"/>
              <a:gd name="connsiteX1" fmla="*/ 926600 w 926600"/>
              <a:gd name="connsiteY1" fmla="*/ 232614 h 5143500"/>
              <a:gd name="connsiteX2" fmla="*/ 729465 w 926600"/>
              <a:gd name="connsiteY2" fmla="*/ 5143500 h 5143500"/>
              <a:gd name="connsiteX3" fmla="*/ 0 w 926600"/>
              <a:gd name="connsiteY3" fmla="*/ 5143500 h 5143500"/>
              <a:gd name="connsiteX4" fmla="*/ 357642 w 926600"/>
              <a:gd name="connsiteY4" fmla="*/ 0 h 5143500"/>
              <a:gd name="connsiteX0" fmla="*/ 357642 w 1190919"/>
              <a:gd name="connsiteY0" fmla="*/ 0 h 5143500"/>
              <a:gd name="connsiteX1" fmla="*/ 1190919 w 1190919"/>
              <a:gd name="connsiteY1" fmla="*/ 1632 h 5143500"/>
              <a:gd name="connsiteX2" fmla="*/ 729465 w 1190919"/>
              <a:gd name="connsiteY2" fmla="*/ 5143500 h 5143500"/>
              <a:gd name="connsiteX3" fmla="*/ 0 w 1190919"/>
              <a:gd name="connsiteY3" fmla="*/ 5143500 h 5143500"/>
              <a:gd name="connsiteX4" fmla="*/ 357642 w 1190919"/>
              <a:gd name="connsiteY4" fmla="*/ 0 h 5143500"/>
              <a:gd name="connsiteX0" fmla="*/ 357642 w 1240925"/>
              <a:gd name="connsiteY0" fmla="*/ 0 h 5143500"/>
              <a:gd name="connsiteX1" fmla="*/ 1240925 w 1240925"/>
              <a:gd name="connsiteY1" fmla="*/ 63545 h 5143500"/>
              <a:gd name="connsiteX2" fmla="*/ 729465 w 1240925"/>
              <a:gd name="connsiteY2" fmla="*/ 5143500 h 5143500"/>
              <a:gd name="connsiteX3" fmla="*/ 0 w 1240925"/>
              <a:gd name="connsiteY3" fmla="*/ 5143500 h 5143500"/>
              <a:gd name="connsiteX4" fmla="*/ 357642 w 1240925"/>
              <a:gd name="connsiteY4" fmla="*/ 0 h 5143500"/>
              <a:gd name="connsiteX0" fmla="*/ 357642 w 1193300"/>
              <a:gd name="connsiteY0" fmla="*/ 0 h 5143500"/>
              <a:gd name="connsiteX1" fmla="*/ 1193300 w 1193300"/>
              <a:gd name="connsiteY1" fmla="*/ 1632 h 5143500"/>
              <a:gd name="connsiteX2" fmla="*/ 729465 w 1193300"/>
              <a:gd name="connsiteY2" fmla="*/ 5143500 h 5143500"/>
              <a:gd name="connsiteX3" fmla="*/ 0 w 1193300"/>
              <a:gd name="connsiteY3" fmla="*/ 5143500 h 5143500"/>
              <a:gd name="connsiteX4" fmla="*/ 357642 w 1193300"/>
              <a:gd name="connsiteY4" fmla="*/ 0 h 5143500"/>
              <a:gd name="connsiteX0" fmla="*/ 829129 w 1664787"/>
              <a:gd name="connsiteY0" fmla="*/ 0 h 5143500"/>
              <a:gd name="connsiteX1" fmla="*/ 1664787 w 1664787"/>
              <a:gd name="connsiteY1" fmla="*/ 1632 h 5143500"/>
              <a:gd name="connsiteX2" fmla="*/ 1200952 w 1664787"/>
              <a:gd name="connsiteY2" fmla="*/ 5143500 h 5143500"/>
              <a:gd name="connsiteX3" fmla="*/ 0 w 1664787"/>
              <a:gd name="connsiteY3" fmla="*/ 5143500 h 5143500"/>
              <a:gd name="connsiteX4" fmla="*/ 829129 w 1664787"/>
              <a:gd name="connsiteY4" fmla="*/ 0 h 5143500"/>
              <a:gd name="connsiteX0" fmla="*/ 829129 w 1664787"/>
              <a:gd name="connsiteY0" fmla="*/ 0 h 5143500"/>
              <a:gd name="connsiteX1" fmla="*/ 1664787 w 1664787"/>
              <a:gd name="connsiteY1" fmla="*/ 1632 h 5143500"/>
              <a:gd name="connsiteX2" fmla="*/ 560395 w 1664787"/>
              <a:gd name="connsiteY2" fmla="*/ 4960143 h 5143500"/>
              <a:gd name="connsiteX3" fmla="*/ 0 w 1664787"/>
              <a:gd name="connsiteY3" fmla="*/ 5143500 h 5143500"/>
              <a:gd name="connsiteX4" fmla="*/ 829129 w 1664787"/>
              <a:gd name="connsiteY4" fmla="*/ 0 h 5143500"/>
              <a:gd name="connsiteX0" fmla="*/ 829129 w 1664787"/>
              <a:gd name="connsiteY0" fmla="*/ 0 h 5143500"/>
              <a:gd name="connsiteX1" fmla="*/ 1664787 w 1664787"/>
              <a:gd name="connsiteY1" fmla="*/ 1632 h 5143500"/>
              <a:gd name="connsiteX2" fmla="*/ 831858 w 1664787"/>
              <a:gd name="connsiteY2" fmla="*/ 5141118 h 5143500"/>
              <a:gd name="connsiteX3" fmla="*/ 0 w 1664787"/>
              <a:gd name="connsiteY3" fmla="*/ 5143500 h 5143500"/>
              <a:gd name="connsiteX4" fmla="*/ 829129 w 1664787"/>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787" h="5143500">
                <a:moveTo>
                  <a:pt x="829129" y="0"/>
                </a:moveTo>
                <a:lnTo>
                  <a:pt x="1664787" y="1632"/>
                </a:lnTo>
                <a:lnTo>
                  <a:pt x="831858" y="5141118"/>
                </a:lnTo>
                <a:lnTo>
                  <a:pt x="0" y="5143500"/>
                </a:lnTo>
                <a:lnTo>
                  <a:pt x="829129" y="0"/>
                </a:lnTo>
                <a:close/>
              </a:path>
            </a:pathLst>
          </a:custGeom>
          <a:solidFill>
            <a:srgbClr val="0B39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s-MX">
              <a:solidFill>
                <a:prstClr val="white"/>
              </a:solidFill>
            </a:endParaRPr>
          </a:p>
        </p:txBody>
      </p:sp>
      <p:sp>
        <p:nvSpPr>
          <p:cNvPr id="11" name="Rectángulo 2"/>
          <p:cNvSpPr/>
          <p:nvPr/>
        </p:nvSpPr>
        <p:spPr>
          <a:xfrm>
            <a:off x="2969288" y="0"/>
            <a:ext cx="1506092" cy="5143500"/>
          </a:xfrm>
          <a:custGeom>
            <a:avLst/>
            <a:gdLst>
              <a:gd name="connsiteX0" fmla="*/ 0 w 729465"/>
              <a:gd name="connsiteY0" fmla="*/ 0 h 5143500"/>
              <a:gd name="connsiteX1" fmla="*/ 729465 w 729465"/>
              <a:gd name="connsiteY1" fmla="*/ 0 h 5143500"/>
              <a:gd name="connsiteX2" fmla="*/ 729465 w 729465"/>
              <a:gd name="connsiteY2" fmla="*/ 5143500 h 5143500"/>
              <a:gd name="connsiteX3" fmla="*/ 0 w 729465"/>
              <a:gd name="connsiteY3" fmla="*/ 5143500 h 5143500"/>
              <a:gd name="connsiteX4" fmla="*/ 0 w 729465"/>
              <a:gd name="connsiteY4" fmla="*/ 0 h 5143500"/>
              <a:gd name="connsiteX0" fmla="*/ 0 w 1212350"/>
              <a:gd name="connsiteY0" fmla="*/ 10274 h 5153774"/>
              <a:gd name="connsiteX1" fmla="*/ 1212350 w 1212350"/>
              <a:gd name="connsiteY1" fmla="*/ 0 h 5153774"/>
              <a:gd name="connsiteX2" fmla="*/ 729465 w 1212350"/>
              <a:gd name="connsiteY2" fmla="*/ 5153774 h 5153774"/>
              <a:gd name="connsiteX3" fmla="*/ 0 w 1212350"/>
              <a:gd name="connsiteY3" fmla="*/ 5153774 h 5153774"/>
              <a:gd name="connsiteX4" fmla="*/ 0 w 1212350"/>
              <a:gd name="connsiteY4" fmla="*/ 10274 h 5153774"/>
              <a:gd name="connsiteX0" fmla="*/ 626723 w 1212350"/>
              <a:gd name="connsiteY0" fmla="*/ 10274 h 5153774"/>
              <a:gd name="connsiteX1" fmla="*/ 1212350 w 1212350"/>
              <a:gd name="connsiteY1" fmla="*/ 0 h 5153774"/>
              <a:gd name="connsiteX2" fmla="*/ 729465 w 1212350"/>
              <a:gd name="connsiteY2" fmla="*/ 5153774 h 5153774"/>
              <a:gd name="connsiteX3" fmla="*/ 0 w 1212350"/>
              <a:gd name="connsiteY3" fmla="*/ 5153774 h 5153774"/>
              <a:gd name="connsiteX4" fmla="*/ 626723 w 1212350"/>
              <a:gd name="connsiteY4" fmla="*/ 10274 h 5153774"/>
              <a:gd name="connsiteX0" fmla="*/ 357642 w 1212350"/>
              <a:gd name="connsiteY0" fmla="*/ 10274 h 5153774"/>
              <a:gd name="connsiteX1" fmla="*/ 1212350 w 1212350"/>
              <a:gd name="connsiteY1" fmla="*/ 0 h 5153774"/>
              <a:gd name="connsiteX2" fmla="*/ 729465 w 1212350"/>
              <a:gd name="connsiteY2" fmla="*/ 5153774 h 5153774"/>
              <a:gd name="connsiteX3" fmla="*/ 0 w 1212350"/>
              <a:gd name="connsiteY3" fmla="*/ 5153774 h 5153774"/>
              <a:gd name="connsiteX4" fmla="*/ 357642 w 1212350"/>
              <a:gd name="connsiteY4" fmla="*/ 10274 h 5153774"/>
              <a:gd name="connsiteX0" fmla="*/ 357642 w 926600"/>
              <a:gd name="connsiteY0" fmla="*/ 0 h 5143500"/>
              <a:gd name="connsiteX1" fmla="*/ 926600 w 926600"/>
              <a:gd name="connsiteY1" fmla="*/ 232614 h 5143500"/>
              <a:gd name="connsiteX2" fmla="*/ 729465 w 926600"/>
              <a:gd name="connsiteY2" fmla="*/ 5143500 h 5143500"/>
              <a:gd name="connsiteX3" fmla="*/ 0 w 926600"/>
              <a:gd name="connsiteY3" fmla="*/ 5143500 h 5143500"/>
              <a:gd name="connsiteX4" fmla="*/ 357642 w 926600"/>
              <a:gd name="connsiteY4" fmla="*/ 0 h 5143500"/>
              <a:gd name="connsiteX0" fmla="*/ 357642 w 1190919"/>
              <a:gd name="connsiteY0" fmla="*/ 0 h 5143500"/>
              <a:gd name="connsiteX1" fmla="*/ 1190919 w 1190919"/>
              <a:gd name="connsiteY1" fmla="*/ 1632 h 5143500"/>
              <a:gd name="connsiteX2" fmla="*/ 729465 w 1190919"/>
              <a:gd name="connsiteY2" fmla="*/ 5143500 h 5143500"/>
              <a:gd name="connsiteX3" fmla="*/ 0 w 1190919"/>
              <a:gd name="connsiteY3" fmla="*/ 5143500 h 5143500"/>
              <a:gd name="connsiteX4" fmla="*/ 357642 w 1190919"/>
              <a:gd name="connsiteY4" fmla="*/ 0 h 5143500"/>
              <a:gd name="connsiteX0" fmla="*/ 357642 w 1240925"/>
              <a:gd name="connsiteY0" fmla="*/ 0 h 5143500"/>
              <a:gd name="connsiteX1" fmla="*/ 1240925 w 1240925"/>
              <a:gd name="connsiteY1" fmla="*/ 63545 h 5143500"/>
              <a:gd name="connsiteX2" fmla="*/ 729465 w 1240925"/>
              <a:gd name="connsiteY2" fmla="*/ 5143500 h 5143500"/>
              <a:gd name="connsiteX3" fmla="*/ 0 w 1240925"/>
              <a:gd name="connsiteY3" fmla="*/ 5143500 h 5143500"/>
              <a:gd name="connsiteX4" fmla="*/ 357642 w 1240925"/>
              <a:gd name="connsiteY4" fmla="*/ 0 h 5143500"/>
              <a:gd name="connsiteX0" fmla="*/ 357642 w 1193300"/>
              <a:gd name="connsiteY0" fmla="*/ 0 h 5143500"/>
              <a:gd name="connsiteX1" fmla="*/ 1193300 w 1193300"/>
              <a:gd name="connsiteY1" fmla="*/ 1632 h 5143500"/>
              <a:gd name="connsiteX2" fmla="*/ 729465 w 1193300"/>
              <a:gd name="connsiteY2" fmla="*/ 5143500 h 5143500"/>
              <a:gd name="connsiteX3" fmla="*/ 0 w 1193300"/>
              <a:gd name="connsiteY3" fmla="*/ 5143500 h 5143500"/>
              <a:gd name="connsiteX4" fmla="*/ 357642 w 1193300"/>
              <a:gd name="connsiteY4" fmla="*/ 0 h 5143500"/>
              <a:gd name="connsiteX0" fmla="*/ 829129 w 1664787"/>
              <a:gd name="connsiteY0" fmla="*/ 0 h 5143500"/>
              <a:gd name="connsiteX1" fmla="*/ 1664787 w 1664787"/>
              <a:gd name="connsiteY1" fmla="*/ 1632 h 5143500"/>
              <a:gd name="connsiteX2" fmla="*/ 1200952 w 1664787"/>
              <a:gd name="connsiteY2" fmla="*/ 5143500 h 5143500"/>
              <a:gd name="connsiteX3" fmla="*/ 0 w 1664787"/>
              <a:gd name="connsiteY3" fmla="*/ 5143500 h 5143500"/>
              <a:gd name="connsiteX4" fmla="*/ 829129 w 1664787"/>
              <a:gd name="connsiteY4" fmla="*/ 0 h 5143500"/>
              <a:gd name="connsiteX0" fmla="*/ 829129 w 1664787"/>
              <a:gd name="connsiteY0" fmla="*/ 0 h 5143500"/>
              <a:gd name="connsiteX1" fmla="*/ 1664787 w 1664787"/>
              <a:gd name="connsiteY1" fmla="*/ 1632 h 5143500"/>
              <a:gd name="connsiteX2" fmla="*/ 560395 w 1664787"/>
              <a:gd name="connsiteY2" fmla="*/ 4960143 h 5143500"/>
              <a:gd name="connsiteX3" fmla="*/ 0 w 1664787"/>
              <a:gd name="connsiteY3" fmla="*/ 5143500 h 5143500"/>
              <a:gd name="connsiteX4" fmla="*/ 829129 w 1664787"/>
              <a:gd name="connsiteY4" fmla="*/ 0 h 5143500"/>
              <a:gd name="connsiteX0" fmla="*/ 829129 w 1664787"/>
              <a:gd name="connsiteY0" fmla="*/ 0 h 5143500"/>
              <a:gd name="connsiteX1" fmla="*/ 1664787 w 1664787"/>
              <a:gd name="connsiteY1" fmla="*/ 1632 h 5143500"/>
              <a:gd name="connsiteX2" fmla="*/ 831858 w 1664787"/>
              <a:gd name="connsiteY2" fmla="*/ 5141118 h 5143500"/>
              <a:gd name="connsiteX3" fmla="*/ 0 w 1664787"/>
              <a:gd name="connsiteY3" fmla="*/ 5143500 h 5143500"/>
              <a:gd name="connsiteX4" fmla="*/ 829129 w 1664787"/>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787" h="5143500">
                <a:moveTo>
                  <a:pt x="829129" y="0"/>
                </a:moveTo>
                <a:lnTo>
                  <a:pt x="1664787" y="1632"/>
                </a:lnTo>
                <a:lnTo>
                  <a:pt x="831858" y="5141118"/>
                </a:lnTo>
                <a:lnTo>
                  <a:pt x="0" y="5143500"/>
                </a:lnTo>
                <a:lnTo>
                  <a:pt x="829129" y="0"/>
                </a:lnTo>
                <a:close/>
              </a:path>
            </a:pathLst>
          </a:custGeom>
          <a:solidFill>
            <a:srgbClr val="1426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s-MX">
              <a:solidFill>
                <a:prstClr val="white"/>
              </a:solidFill>
            </a:endParaRPr>
          </a:p>
        </p:txBody>
      </p:sp>
    </p:spTree>
    <p:extLst>
      <p:ext uri="{BB962C8B-B14F-4D97-AF65-F5344CB8AC3E}">
        <p14:creationId xmlns:p14="http://schemas.microsoft.com/office/powerpoint/2010/main" val="26094514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upo 13"/>
          <p:cNvGrpSpPr/>
          <p:nvPr/>
        </p:nvGrpSpPr>
        <p:grpSpPr>
          <a:xfrm>
            <a:off x="3175" y="3940175"/>
            <a:ext cx="6812638" cy="1203325"/>
            <a:chOff x="3175" y="3940175"/>
            <a:chExt cx="6812638" cy="1203325"/>
          </a:xfrm>
        </p:grpSpPr>
        <p:sp>
          <p:nvSpPr>
            <p:cNvPr id="15" name="Freeform 5"/>
            <p:cNvSpPr>
              <a:spLocks/>
            </p:cNvSpPr>
            <p:nvPr/>
          </p:nvSpPr>
          <p:spPr bwMode="auto">
            <a:xfrm>
              <a:off x="3175" y="3940175"/>
              <a:ext cx="6618288" cy="1203325"/>
            </a:xfrm>
            <a:custGeom>
              <a:avLst/>
              <a:gdLst>
                <a:gd name="T0" fmla="*/ 18356 w 18356"/>
                <a:gd name="T1" fmla="*/ 0 h 3126"/>
                <a:gd name="T2" fmla="*/ 17275 w 18356"/>
                <a:gd name="T3" fmla="*/ 3126 h 3126"/>
                <a:gd name="T4" fmla="*/ 0 w 18356"/>
                <a:gd name="T5" fmla="*/ 3126 h 3126"/>
                <a:gd name="T6" fmla="*/ 0 w 18356"/>
                <a:gd name="T7" fmla="*/ 0 h 3126"/>
                <a:gd name="T8" fmla="*/ 18356 w 18356"/>
                <a:gd name="T9" fmla="*/ 0 h 3126"/>
              </a:gdLst>
              <a:ahLst/>
              <a:cxnLst>
                <a:cxn ang="0">
                  <a:pos x="T0" y="T1"/>
                </a:cxn>
                <a:cxn ang="0">
                  <a:pos x="T2" y="T3"/>
                </a:cxn>
                <a:cxn ang="0">
                  <a:pos x="T4" y="T5"/>
                </a:cxn>
                <a:cxn ang="0">
                  <a:pos x="T6" y="T7"/>
                </a:cxn>
                <a:cxn ang="0">
                  <a:pos x="T8" y="T9"/>
                </a:cxn>
              </a:cxnLst>
              <a:rect l="0" t="0" r="r" b="b"/>
              <a:pathLst>
                <a:path w="18356" h="3126">
                  <a:moveTo>
                    <a:pt x="18356" y="0"/>
                  </a:moveTo>
                  <a:lnTo>
                    <a:pt x="17275" y="3126"/>
                  </a:lnTo>
                  <a:lnTo>
                    <a:pt x="0" y="3126"/>
                  </a:lnTo>
                  <a:lnTo>
                    <a:pt x="0" y="0"/>
                  </a:lnTo>
                  <a:lnTo>
                    <a:pt x="18356" y="0"/>
                  </a:lnTo>
                  <a:close/>
                </a:path>
              </a:pathLst>
            </a:custGeom>
            <a:solidFill>
              <a:srgbClr val="0B3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a:p>
          </p:txBody>
        </p:sp>
        <p:sp>
          <p:nvSpPr>
            <p:cNvPr id="16" name="Freeform 5"/>
            <p:cNvSpPr>
              <a:spLocks/>
            </p:cNvSpPr>
            <p:nvPr/>
          </p:nvSpPr>
          <p:spPr bwMode="auto">
            <a:xfrm>
              <a:off x="6109375" y="3945276"/>
              <a:ext cx="706438" cy="1198224"/>
            </a:xfrm>
            <a:custGeom>
              <a:avLst/>
              <a:gdLst>
                <a:gd name="T0" fmla="*/ 1151 w 1935"/>
                <a:gd name="T1" fmla="*/ 0 h 3361"/>
                <a:gd name="T2" fmla="*/ 1935 w 1935"/>
                <a:gd name="T3" fmla="*/ 0 h 3361"/>
                <a:gd name="T4" fmla="*/ 784 w 1935"/>
                <a:gd name="T5" fmla="*/ 3361 h 3361"/>
                <a:gd name="T6" fmla="*/ 0 w 1935"/>
                <a:gd name="T7" fmla="*/ 3359 h 3361"/>
                <a:gd name="T8" fmla="*/ 1151 w 1935"/>
                <a:gd name="T9" fmla="*/ 0 h 3361"/>
              </a:gdLst>
              <a:ahLst/>
              <a:cxnLst>
                <a:cxn ang="0">
                  <a:pos x="T0" y="T1"/>
                </a:cxn>
                <a:cxn ang="0">
                  <a:pos x="T2" y="T3"/>
                </a:cxn>
                <a:cxn ang="0">
                  <a:pos x="T4" y="T5"/>
                </a:cxn>
                <a:cxn ang="0">
                  <a:pos x="T6" y="T7"/>
                </a:cxn>
                <a:cxn ang="0">
                  <a:pos x="T8" y="T9"/>
                </a:cxn>
              </a:cxnLst>
              <a:rect l="0" t="0" r="r" b="b"/>
              <a:pathLst>
                <a:path w="1935" h="3361">
                  <a:moveTo>
                    <a:pt x="1151" y="0"/>
                  </a:moveTo>
                  <a:lnTo>
                    <a:pt x="1935" y="0"/>
                  </a:lnTo>
                  <a:lnTo>
                    <a:pt x="784" y="3361"/>
                  </a:lnTo>
                  <a:lnTo>
                    <a:pt x="0" y="3359"/>
                  </a:lnTo>
                  <a:lnTo>
                    <a:pt x="1151" y="0"/>
                  </a:lnTo>
                  <a:close/>
                </a:path>
              </a:pathLst>
            </a:custGeom>
            <a:solidFill>
              <a:srgbClr val="1426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a:p>
          </p:txBody>
        </p:sp>
      </p:grpSp>
      <p:sp>
        <p:nvSpPr>
          <p:cNvPr id="8" name="Título 4"/>
          <p:cNvSpPr txBox="1">
            <a:spLocks/>
          </p:cNvSpPr>
          <p:nvPr/>
        </p:nvSpPr>
        <p:spPr>
          <a:xfrm>
            <a:off x="258743" y="168871"/>
            <a:ext cx="7580439" cy="474568"/>
          </a:xfrm>
          <a:prstGeom prst="rect">
            <a:avLst/>
          </a:prstGeom>
        </p:spPr>
        <p:txBody>
          <a:bodyPr vert="horz" lIns="128583" tIns="64291" rIns="128583" bIns="64291" rtlCol="0" anchor="ctr">
            <a:noAutofit/>
          </a:bodyPr>
          <a:lstStyle>
            <a:lvl1pPr algn="l" defTabSz="362798" rtl="0" eaLnBrk="1" latinLnBrk="0" hangingPunct="1">
              <a:lnSpc>
                <a:spcPct val="80000"/>
              </a:lnSpc>
              <a:spcBef>
                <a:spcPct val="0"/>
              </a:spcBef>
              <a:buNone/>
              <a:defRPr sz="2822" kern="1200">
                <a:solidFill>
                  <a:schemeClr val="bg1"/>
                </a:solidFill>
                <a:latin typeface="Gotham Thin"/>
                <a:ea typeface="+mj-ea"/>
                <a:cs typeface="Gotham Thin"/>
              </a:defRPr>
            </a:lvl1pPr>
          </a:lstStyle>
          <a:p>
            <a:pPr marL="12700" marR="0" lvl="0" indent="0" fontAlgn="auto">
              <a:lnSpc>
                <a:spcPct val="100000"/>
              </a:lnSpc>
              <a:spcAft>
                <a:spcPts val="0"/>
              </a:spcAft>
              <a:buClrTx/>
              <a:buSzTx/>
              <a:tabLst/>
              <a:defRPr/>
            </a:pPr>
            <a:r>
              <a:rPr lang="es-MX" sz="2250" dirty="0" smtClean="0">
                <a:latin typeface="Gotham Book" panose="02000604040000020004" pitchFamily="50" charset="0"/>
              </a:rPr>
              <a:t>1) ANÁLISIS DE LAS AUDIENCIAS</a:t>
            </a:r>
            <a:endParaRPr lang="es-MX" sz="2250" dirty="0">
              <a:latin typeface="Gotham Book" panose="02000604040000020004" pitchFamily="50" charset="0"/>
            </a:endParaRPr>
          </a:p>
        </p:txBody>
      </p:sp>
      <p:sp>
        <p:nvSpPr>
          <p:cNvPr id="11" name="Rectángulo 10"/>
          <p:cNvSpPr/>
          <p:nvPr/>
        </p:nvSpPr>
        <p:spPr>
          <a:xfrm>
            <a:off x="250825" y="4268025"/>
            <a:ext cx="5858550" cy="646331"/>
          </a:xfrm>
          <a:prstGeom prst="rect">
            <a:avLst/>
          </a:prstGeom>
        </p:spPr>
        <p:txBody>
          <a:bodyPr wrap="square">
            <a:spAutoFit/>
          </a:bodyPr>
          <a:lstStyle/>
          <a:p>
            <a:pPr algn="just" defTabSz="925419" eaLnBrk="0" hangingPunct="0">
              <a:buClr>
                <a:schemeClr val="bg1"/>
              </a:buClr>
            </a:pPr>
            <a:r>
              <a:rPr lang="es-ES" sz="1200" dirty="0" smtClean="0">
                <a:solidFill>
                  <a:schemeClr val="bg1"/>
                </a:solidFill>
                <a:latin typeface="Gotham Bold" pitchFamily="50" charset="0"/>
              </a:rPr>
              <a:t>Métrica:</a:t>
            </a:r>
          </a:p>
          <a:p>
            <a:pPr marL="171450" lvl="1" indent="-171450">
              <a:buClr>
                <a:schemeClr val="bg1"/>
              </a:buClr>
              <a:buSzPct val="100000"/>
              <a:buFont typeface="Arial" panose="020B0604020202020204" pitchFamily="34" charset="0"/>
              <a:buChar char="•"/>
              <a:tabLst>
                <a:tab pos="1247140" algn="l"/>
              </a:tabLst>
              <a:defRPr/>
            </a:pPr>
            <a:r>
              <a:rPr lang="es-ES" sz="1200" dirty="0" smtClean="0">
                <a:solidFill>
                  <a:schemeClr val="bg1"/>
                </a:solidFill>
                <a:latin typeface="Gotham Book" panose="02000604040000020004" pitchFamily="50" charset="0"/>
                <a:sym typeface="Gotham Book"/>
              </a:rPr>
              <a:t>1 </a:t>
            </a:r>
            <a:r>
              <a:rPr lang="es-ES" sz="1200" dirty="0">
                <a:solidFill>
                  <a:schemeClr val="bg1"/>
                </a:solidFill>
                <a:latin typeface="Gotham Book" panose="02000604040000020004" pitchFamily="50" charset="0"/>
                <a:sym typeface="Gotham Book"/>
              </a:rPr>
              <a:t>segmentación para redes </a:t>
            </a:r>
            <a:r>
              <a:rPr lang="es-ES" sz="1200" dirty="0" smtClean="0">
                <a:solidFill>
                  <a:schemeClr val="bg1"/>
                </a:solidFill>
                <a:latin typeface="Gotham Book" panose="02000604040000020004" pitchFamily="50" charset="0"/>
                <a:sym typeface="Gotham Book"/>
              </a:rPr>
              <a:t>sociales</a:t>
            </a:r>
          </a:p>
          <a:p>
            <a:pPr marL="171450" lvl="1" indent="-171450">
              <a:buClr>
                <a:schemeClr val="bg1"/>
              </a:buClr>
              <a:buSzPct val="100000"/>
              <a:buFont typeface="Arial" panose="020B0604020202020204" pitchFamily="34" charset="0"/>
              <a:buChar char="•"/>
              <a:tabLst>
                <a:tab pos="1247140" algn="l"/>
              </a:tabLst>
              <a:defRPr/>
            </a:pPr>
            <a:r>
              <a:rPr lang="es-ES" sz="1200" dirty="0" smtClean="0">
                <a:solidFill>
                  <a:schemeClr val="bg1"/>
                </a:solidFill>
                <a:latin typeface="Gotham Book" panose="02000604040000020004" pitchFamily="50" charset="0"/>
                <a:sym typeface="Gotham Book"/>
              </a:rPr>
              <a:t>Paquete de perfiles </a:t>
            </a:r>
            <a:r>
              <a:rPr lang="es-ES" sz="1200" dirty="0" err="1" smtClean="0">
                <a:solidFill>
                  <a:schemeClr val="bg1"/>
                </a:solidFill>
                <a:latin typeface="Gotham Book" panose="02000604040000020004" pitchFamily="50" charset="0"/>
                <a:sym typeface="Gotham Book"/>
              </a:rPr>
              <a:t>buyer</a:t>
            </a:r>
            <a:r>
              <a:rPr lang="es-ES" sz="1200" dirty="0" smtClean="0">
                <a:solidFill>
                  <a:schemeClr val="bg1"/>
                </a:solidFill>
                <a:latin typeface="Gotham Book" panose="02000604040000020004" pitchFamily="50" charset="0"/>
                <a:sym typeface="Gotham Book"/>
              </a:rPr>
              <a:t> persona digital</a:t>
            </a:r>
            <a:endParaRPr lang="es-ES" sz="1200" dirty="0">
              <a:solidFill>
                <a:schemeClr val="bg1"/>
              </a:solidFill>
              <a:latin typeface="Gotham Book" panose="02000604040000020004" pitchFamily="50" charset="0"/>
              <a:sym typeface="Gotham Book"/>
            </a:endParaRPr>
          </a:p>
        </p:txBody>
      </p:sp>
      <p:sp>
        <p:nvSpPr>
          <p:cNvPr id="13" name="Shape 688"/>
          <p:cNvSpPr/>
          <p:nvPr/>
        </p:nvSpPr>
        <p:spPr>
          <a:xfrm>
            <a:off x="258743" y="849980"/>
            <a:ext cx="6892069" cy="2949269"/>
          </a:xfrm>
          <a:prstGeom prst="rect">
            <a:avLst/>
          </a:prstGeom>
          <a:ln w="12700">
            <a:miter lim="400000"/>
          </a:ln>
          <a:extLst>
            <a:ext uri="{C572A759-6A51-4108-AA02-DFA0A04FC94B}">
              <ma14:wrappingTextBoxFlag xmlns="" xmlns:ma14="http://schemas.microsoft.com/office/mac/drawingml/2011/main" val="1"/>
            </a:ext>
          </a:extLst>
        </p:spPr>
        <p:txBody>
          <a:bodyPr wrap="square" lIns="19346" rIns="19346">
            <a:spAutoFit/>
          </a:bodyPr>
          <a:lstStyle/>
          <a:p>
            <a:pPr marL="0" lvl="2">
              <a:lnSpc>
                <a:spcPts val="1900"/>
              </a:lnSpc>
              <a:buClr>
                <a:srgbClr val="6CB3B3"/>
              </a:buClr>
              <a:tabLst>
                <a:tab pos="527914" algn="l"/>
              </a:tabLst>
              <a:defRPr/>
            </a:pPr>
            <a:r>
              <a:rPr lang="es-ES" sz="1200" b="1" dirty="0">
                <a:latin typeface="Gotham Bold" pitchFamily="50" charset="0"/>
                <a:sym typeface="Gotham Bold"/>
              </a:rPr>
              <a:t>Objetivo:</a:t>
            </a:r>
          </a:p>
          <a:p>
            <a:pPr>
              <a:buSzPct val="100000"/>
              <a:defRPr sz="2200">
                <a:solidFill>
                  <a:srgbClr val="3E3E3E"/>
                </a:solidFill>
                <a:latin typeface="+mn-lt"/>
                <a:ea typeface="+mn-ea"/>
                <a:cs typeface="+mn-cs"/>
                <a:sym typeface="Gotham Book"/>
              </a:defRPr>
            </a:pPr>
            <a:r>
              <a:rPr lang="es-MX" altLang="es-MX" sz="1200" dirty="0">
                <a:latin typeface="Gotham Book" panose="02000604040000020004" pitchFamily="50" charset="0"/>
              </a:rPr>
              <a:t>Perfilar de forma detallada al target digita de </a:t>
            </a:r>
            <a:r>
              <a:rPr lang="es-ES" sz="1200" dirty="0">
                <a:solidFill>
                  <a:srgbClr val="262626"/>
                </a:solidFill>
                <a:latin typeface="Gotham Book" panose="02000604040000020004" pitchFamily="50" charset="0"/>
              </a:rPr>
              <a:t>STENDHAL &amp; MAYPO </a:t>
            </a:r>
            <a:r>
              <a:rPr lang="es-MX" altLang="es-MX" sz="1200" dirty="0" smtClean="0">
                <a:latin typeface="Gotham Book" panose="02000604040000020004" pitchFamily="50" charset="0"/>
              </a:rPr>
              <a:t>para </a:t>
            </a:r>
            <a:r>
              <a:rPr lang="es-MX" altLang="es-MX" sz="1200" dirty="0">
                <a:latin typeface="Gotham Book" panose="02000604040000020004" pitchFamily="50" charset="0"/>
              </a:rPr>
              <a:t>ser usado en </a:t>
            </a:r>
            <a:r>
              <a:rPr lang="es-MX" altLang="es-MX" sz="1200" dirty="0" smtClean="0">
                <a:latin typeface="Gotham Book" panose="02000604040000020004" pitchFamily="50" charset="0"/>
              </a:rPr>
              <a:t>campañas de comunicación digital.</a:t>
            </a:r>
            <a:endParaRPr lang="es-MX" altLang="es-MX" sz="1200" dirty="0">
              <a:latin typeface="Gotham Book" panose="02000604040000020004" pitchFamily="50" charset="0"/>
            </a:endParaRPr>
          </a:p>
          <a:p>
            <a:pPr marL="5376" defTabSz="387066">
              <a:tabLst>
                <a:tab pos="527914" algn="l"/>
              </a:tabLst>
              <a:defRPr/>
            </a:pPr>
            <a:endParaRPr lang="es-ES" sz="1200" b="1" dirty="0" smtClean="0">
              <a:latin typeface="Gotham Bold" pitchFamily="50" charset="0"/>
              <a:sym typeface="Gotham Bold"/>
            </a:endParaRPr>
          </a:p>
          <a:p>
            <a:pPr marL="5376" defTabSz="387066">
              <a:tabLst>
                <a:tab pos="527914" algn="l"/>
              </a:tabLst>
              <a:defRPr/>
            </a:pPr>
            <a:r>
              <a:rPr lang="es-ES" sz="1200" b="1" dirty="0" smtClean="0">
                <a:latin typeface="Gotham Bold" pitchFamily="50" charset="0"/>
                <a:sym typeface="Gotham Bold"/>
              </a:rPr>
              <a:t>Tácticas:</a:t>
            </a:r>
          </a:p>
          <a:p>
            <a:pPr marL="419321" indent="-192861">
              <a:buClr>
                <a:srgbClr val="BD9E65"/>
              </a:buClr>
              <a:buSzPct val="100000"/>
              <a:buFont typeface="+mj-lt"/>
              <a:buAutoNum type="arabicPeriod"/>
              <a:defRPr sz="2200">
                <a:solidFill>
                  <a:srgbClr val="3E3E3E"/>
                </a:solidFill>
                <a:latin typeface="+mn-lt"/>
                <a:ea typeface="+mn-ea"/>
                <a:cs typeface="+mn-cs"/>
                <a:sym typeface="Gotham Book"/>
              </a:defRPr>
            </a:pPr>
            <a:endParaRPr lang="es-ES" sz="1015" dirty="0">
              <a:latin typeface="Gotham"/>
              <a:sym typeface="Gotham Book"/>
            </a:endParaRPr>
          </a:p>
          <a:p>
            <a:pPr marL="457154" lvl="1" indent="-228600" defTabSz="685800">
              <a:lnSpc>
                <a:spcPts val="1900"/>
              </a:lnSpc>
              <a:buSzPct val="100000"/>
              <a:buFont typeface="+mj-lt"/>
              <a:buAutoNum type="arabicPeriod"/>
              <a:defRPr/>
            </a:pPr>
            <a:r>
              <a:rPr lang="es-MX" altLang="es-MX" sz="1200" dirty="0">
                <a:latin typeface="Gotham Book" panose="02000604040000020004" pitchFamily="50" charset="0"/>
              </a:rPr>
              <a:t>Diseño de segmentación:</a:t>
            </a:r>
          </a:p>
          <a:p>
            <a:pPr marL="914354" lvl="2" indent="-228600" defTabSz="685800">
              <a:lnSpc>
                <a:spcPts val="1200"/>
              </a:lnSpc>
              <a:buSzPct val="100000"/>
              <a:buFont typeface="Arial" panose="020B0604020202020204" pitchFamily="34" charset="0"/>
              <a:buChar char="•"/>
              <a:defRPr/>
            </a:pPr>
            <a:r>
              <a:rPr lang="es-MX" altLang="es-MX" sz="1200" dirty="0" smtClean="0">
                <a:latin typeface="Gotham Book" panose="02000604040000020004" pitchFamily="50" charset="0"/>
              </a:rPr>
              <a:t>Padecimientos alineados a cada laboratorio</a:t>
            </a:r>
          </a:p>
          <a:p>
            <a:pPr marL="914354" lvl="2" indent="-228600" defTabSz="685800">
              <a:lnSpc>
                <a:spcPts val="1200"/>
              </a:lnSpc>
              <a:buSzPct val="100000"/>
              <a:buFont typeface="Arial" panose="020B0604020202020204" pitchFamily="34" charset="0"/>
              <a:buChar char="•"/>
              <a:defRPr/>
            </a:pPr>
            <a:r>
              <a:rPr lang="es-MX" altLang="es-MX" sz="1200" dirty="0" smtClean="0">
                <a:latin typeface="Gotham Book" panose="02000604040000020004" pitchFamily="50" charset="0"/>
              </a:rPr>
              <a:t>Demográficos </a:t>
            </a:r>
            <a:r>
              <a:rPr lang="es-MX" altLang="es-MX" sz="1200" dirty="0">
                <a:latin typeface="Gotham Book" panose="02000604040000020004" pitchFamily="50" charset="0"/>
              </a:rPr>
              <a:t>generales</a:t>
            </a:r>
          </a:p>
          <a:p>
            <a:pPr marL="914354" lvl="2" indent="-228600" defTabSz="685800">
              <a:lnSpc>
                <a:spcPts val="1200"/>
              </a:lnSpc>
              <a:buSzPct val="100000"/>
              <a:buFont typeface="Arial" panose="020B0604020202020204" pitchFamily="34" charset="0"/>
              <a:buChar char="•"/>
              <a:defRPr/>
            </a:pPr>
            <a:r>
              <a:rPr lang="es-MX" altLang="es-MX" sz="1200" dirty="0" smtClean="0">
                <a:latin typeface="Gotham Book" panose="02000604040000020004" pitchFamily="50" charset="0"/>
              </a:rPr>
              <a:t>Intereses y gustos</a:t>
            </a:r>
            <a:endParaRPr lang="es-MX" altLang="es-MX" sz="1200" dirty="0">
              <a:latin typeface="Gotham Book" panose="02000604040000020004" pitchFamily="50" charset="0"/>
            </a:endParaRPr>
          </a:p>
          <a:p>
            <a:pPr marL="914354" lvl="2" indent="-228600" defTabSz="685800">
              <a:lnSpc>
                <a:spcPts val="1200"/>
              </a:lnSpc>
              <a:buSzPct val="100000"/>
              <a:buFont typeface="Arial" panose="020B0604020202020204" pitchFamily="34" charset="0"/>
              <a:buChar char="•"/>
              <a:defRPr/>
            </a:pPr>
            <a:r>
              <a:rPr lang="es-MX" altLang="es-MX" sz="1200" dirty="0">
                <a:latin typeface="Gotham Book" panose="02000604040000020004" pitchFamily="50" charset="0"/>
              </a:rPr>
              <a:t>Edad</a:t>
            </a:r>
          </a:p>
          <a:p>
            <a:pPr marL="914354" lvl="2" indent="-228600" defTabSz="685800">
              <a:lnSpc>
                <a:spcPts val="1200"/>
              </a:lnSpc>
              <a:buSzPct val="100000"/>
              <a:buFont typeface="Arial" panose="020B0604020202020204" pitchFamily="34" charset="0"/>
              <a:buChar char="•"/>
              <a:defRPr/>
            </a:pPr>
            <a:r>
              <a:rPr lang="es-MX" altLang="es-MX" sz="1200" dirty="0">
                <a:latin typeface="Gotham Book" panose="02000604040000020004" pitchFamily="50" charset="0"/>
              </a:rPr>
              <a:t>Sexo</a:t>
            </a:r>
          </a:p>
          <a:p>
            <a:pPr marL="914354" lvl="2" indent="-228600" defTabSz="685800">
              <a:lnSpc>
                <a:spcPts val="1200"/>
              </a:lnSpc>
              <a:buSzPct val="100000"/>
              <a:buFont typeface="Arial" panose="020B0604020202020204" pitchFamily="34" charset="0"/>
              <a:buChar char="•"/>
              <a:defRPr/>
            </a:pPr>
            <a:r>
              <a:rPr lang="es-MX" altLang="es-MX" sz="1200" dirty="0" smtClean="0">
                <a:latin typeface="Gotham Book" panose="02000604040000020004" pitchFamily="50" charset="0"/>
              </a:rPr>
              <a:t>Regiones</a:t>
            </a:r>
          </a:p>
          <a:p>
            <a:pPr marL="914354" lvl="2" indent="-228600" defTabSz="685800">
              <a:lnSpc>
                <a:spcPts val="1200"/>
              </a:lnSpc>
              <a:buSzPct val="100000"/>
              <a:buFont typeface="Arial" panose="020B0604020202020204" pitchFamily="34" charset="0"/>
              <a:buChar char="•"/>
              <a:defRPr/>
            </a:pPr>
            <a:r>
              <a:rPr lang="es-MX" altLang="es-MX" sz="1200" dirty="0" smtClean="0">
                <a:latin typeface="Gotham Book" panose="02000604040000020004" pitchFamily="50" charset="0"/>
              </a:rPr>
              <a:t>Medios de comunicación de su preferencia</a:t>
            </a:r>
          </a:p>
          <a:p>
            <a:pPr marL="914354" lvl="2" indent="-228600" defTabSz="685800">
              <a:lnSpc>
                <a:spcPts val="1200"/>
              </a:lnSpc>
              <a:buSzPct val="100000"/>
              <a:buFont typeface="Arial" panose="020B0604020202020204" pitchFamily="34" charset="0"/>
              <a:buChar char="•"/>
              <a:defRPr/>
            </a:pPr>
            <a:endParaRPr lang="es-MX" altLang="es-MX" sz="1200" dirty="0">
              <a:latin typeface="Gotham Book" panose="02000604040000020004" pitchFamily="50" charset="0"/>
            </a:endParaRPr>
          </a:p>
          <a:p>
            <a:pPr marL="457154" lvl="1" indent="-228600" defTabSz="685800">
              <a:lnSpc>
                <a:spcPts val="1900"/>
              </a:lnSpc>
              <a:buSzPct val="100000"/>
              <a:buFont typeface="+mj-lt"/>
              <a:buAutoNum type="arabicPeriod"/>
              <a:defRPr/>
            </a:pPr>
            <a:r>
              <a:rPr lang="es-MX" altLang="es-MX" sz="1200" dirty="0">
                <a:latin typeface="Gotham Book" panose="02000604040000020004" pitchFamily="50" charset="0"/>
              </a:rPr>
              <a:t>Verificación de alcances </a:t>
            </a:r>
            <a:r>
              <a:rPr lang="es-MX" altLang="es-MX" sz="1200" dirty="0" smtClean="0">
                <a:latin typeface="Gotham Book" panose="02000604040000020004" pitchFamily="50" charset="0"/>
              </a:rPr>
              <a:t>potenciales</a:t>
            </a:r>
            <a:endParaRPr lang="es-MX" altLang="es-MX" sz="1200" dirty="0">
              <a:latin typeface="Gotham Book" panose="02000604040000020004" pitchFamily="50" charset="0"/>
            </a:endParaRPr>
          </a:p>
        </p:txBody>
      </p:sp>
      <p:grpSp>
        <p:nvGrpSpPr>
          <p:cNvPr id="9" name="Grupo 8"/>
          <p:cNvGrpSpPr/>
          <p:nvPr/>
        </p:nvGrpSpPr>
        <p:grpSpPr>
          <a:xfrm>
            <a:off x="8059470" y="-10466"/>
            <a:ext cx="1041998" cy="1435394"/>
            <a:chOff x="8059470" y="-10466"/>
            <a:chExt cx="1041998" cy="1435394"/>
          </a:xfrm>
        </p:grpSpPr>
        <p:sp>
          <p:nvSpPr>
            <p:cNvPr id="10" name="Pentágono 9"/>
            <p:cNvSpPr/>
            <p:nvPr/>
          </p:nvSpPr>
          <p:spPr>
            <a:xfrm rot="5400000">
              <a:off x="7868087" y="223449"/>
              <a:ext cx="1435394" cy="967563"/>
            </a:xfrm>
            <a:prstGeom prst="homePlate">
              <a:avLst/>
            </a:prstGeom>
            <a:solidFill>
              <a:srgbClr val="FFC000"/>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dirty="0"/>
            </a:p>
          </p:txBody>
        </p:sp>
        <p:sp>
          <p:nvSpPr>
            <p:cNvPr id="12" name="CuadroTexto 11"/>
            <p:cNvSpPr txBox="1"/>
            <p:nvPr/>
          </p:nvSpPr>
          <p:spPr>
            <a:xfrm>
              <a:off x="8059470" y="366050"/>
              <a:ext cx="1041998" cy="400110"/>
            </a:xfrm>
            <a:prstGeom prst="rect">
              <a:avLst/>
            </a:prstGeom>
            <a:noFill/>
          </p:spPr>
          <p:txBody>
            <a:bodyPr wrap="square" rtlCol="0">
              <a:spAutoFit/>
            </a:bodyPr>
            <a:lstStyle/>
            <a:p>
              <a:pPr algn="ctr"/>
              <a:r>
                <a:rPr lang="es-MX" sz="1000" dirty="0" smtClean="0"/>
                <a:t>Estrategia Digital</a:t>
              </a:r>
              <a:endParaRPr lang="es-MX" sz="1000" dirty="0"/>
            </a:p>
          </p:txBody>
        </p:sp>
      </p:grpSp>
    </p:spTree>
    <p:extLst>
      <p:ext uri="{BB962C8B-B14F-4D97-AF65-F5344CB8AC3E}">
        <p14:creationId xmlns:p14="http://schemas.microsoft.com/office/powerpoint/2010/main" val="30257940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o 10"/>
          <p:cNvGrpSpPr/>
          <p:nvPr/>
        </p:nvGrpSpPr>
        <p:grpSpPr>
          <a:xfrm>
            <a:off x="3175" y="3940175"/>
            <a:ext cx="6812638" cy="1203325"/>
            <a:chOff x="3175" y="3940175"/>
            <a:chExt cx="6812638" cy="1203325"/>
          </a:xfrm>
        </p:grpSpPr>
        <p:sp>
          <p:nvSpPr>
            <p:cNvPr id="12" name="Freeform 5"/>
            <p:cNvSpPr>
              <a:spLocks/>
            </p:cNvSpPr>
            <p:nvPr/>
          </p:nvSpPr>
          <p:spPr bwMode="auto">
            <a:xfrm>
              <a:off x="3175" y="3940175"/>
              <a:ext cx="6618288" cy="1203325"/>
            </a:xfrm>
            <a:custGeom>
              <a:avLst/>
              <a:gdLst>
                <a:gd name="T0" fmla="*/ 18356 w 18356"/>
                <a:gd name="T1" fmla="*/ 0 h 3126"/>
                <a:gd name="T2" fmla="*/ 17275 w 18356"/>
                <a:gd name="T3" fmla="*/ 3126 h 3126"/>
                <a:gd name="T4" fmla="*/ 0 w 18356"/>
                <a:gd name="T5" fmla="*/ 3126 h 3126"/>
                <a:gd name="T6" fmla="*/ 0 w 18356"/>
                <a:gd name="T7" fmla="*/ 0 h 3126"/>
                <a:gd name="T8" fmla="*/ 18356 w 18356"/>
                <a:gd name="T9" fmla="*/ 0 h 3126"/>
              </a:gdLst>
              <a:ahLst/>
              <a:cxnLst>
                <a:cxn ang="0">
                  <a:pos x="T0" y="T1"/>
                </a:cxn>
                <a:cxn ang="0">
                  <a:pos x="T2" y="T3"/>
                </a:cxn>
                <a:cxn ang="0">
                  <a:pos x="T4" y="T5"/>
                </a:cxn>
                <a:cxn ang="0">
                  <a:pos x="T6" y="T7"/>
                </a:cxn>
                <a:cxn ang="0">
                  <a:pos x="T8" y="T9"/>
                </a:cxn>
              </a:cxnLst>
              <a:rect l="0" t="0" r="r" b="b"/>
              <a:pathLst>
                <a:path w="18356" h="3126">
                  <a:moveTo>
                    <a:pt x="18356" y="0"/>
                  </a:moveTo>
                  <a:lnTo>
                    <a:pt x="17275" y="3126"/>
                  </a:lnTo>
                  <a:lnTo>
                    <a:pt x="0" y="3126"/>
                  </a:lnTo>
                  <a:lnTo>
                    <a:pt x="0" y="0"/>
                  </a:lnTo>
                  <a:lnTo>
                    <a:pt x="18356" y="0"/>
                  </a:lnTo>
                  <a:close/>
                </a:path>
              </a:pathLst>
            </a:custGeom>
            <a:solidFill>
              <a:srgbClr val="0B3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a:p>
          </p:txBody>
        </p:sp>
        <p:sp>
          <p:nvSpPr>
            <p:cNvPr id="13" name="Freeform 5"/>
            <p:cNvSpPr>
              <a:spLocks/>
            </p:cNvSpPr>
            <p:nvPr/>
          </p:nvSpPr>
          <p:spPr bwMode="auto">
            <a:xfrm>
              <a:off x="6109375" y="3945276"/>
              <a:ext cx="706438" cy="1198224"/>
            </a:xfrm>
            <a:custGeom>
              <a:avLst/>
              <a:gdLst>
                <a:gd name="T0" fmla="*/ 1151 w 1935"/>
                <a:gd name="T1" fmla="*/ 0 h 3361"/>
                <a:gd name="T2" fmla="*/ 1935 w 1935"/>
                <a:gd name="T3" fmla="*/ 0 h 3361"/>
                <a:gd name="T4" fmla="*/ 784 w 1935"/>
                <a:gd name="T5" fmla="*/ 3361 h 3361"/>
                <a:gd name="T6" fmla="*/ 0 w 1935"/>
                <a:gd name="T7" fmla="*/ 3359 h 3361"/>
                <a:gd name="T8" fmla="*/ 1151 w 1935"/>
                <a:gd name="T9" fmla="*/ 0 h 3361"/>
              </a:gdLst>
              <a:ahLst/>
              <a:cxnLst>
                <a:cxn ang="0">
                  <a:pos x="T0" y="T1"/>
                </a:cxn>
                <a:cxn ang="0">
                  <a:pos x="T2" y="T3"/>
                </a:cxn>
                <a:cxn ang="0">
                  <a:pos x="T4" y="T5"/>
                </a:cxn>
                <a:cxn ang="0">
                  <a:pos x="T6" y="T7"/>
                </a:cxn>
                <a:cxn ang="0">
                  <a:pos x="T8" y="T9"/>
                </a:cxn>
              </a:cxnLst>
              <a:rect l="0" t="0" r="r" b="b"/>
              <a:pathLst>
                <a:path w="1935" h="3361">
                  <a:moveTo>
                    <a:pt x="1151" y="0"/>
                  </a:moveTo>
                  <a:lnTo>
                    <a:pt x="1935" y="0"/>
                  </a:lnTo>
                  <a:lnTo>
                    <a:pt x="784" y="3361"/>
                  </a:lnTo>
                  <a:lnTo>
                    <a:pt x="0" y="3359"/>
                  </a:lnTo>
                  <a:lnTo>
                    <a:pt x="1151" y="0"/>
                  </a:lnTo>
                  <a:close/>
                </a:path>
              </a:pathLst>
            </a:custGeom>
            <a:solidFill>
              <a:srgbClr val="1426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a:p>
          </p:txBody>
        </p:sp>
      </p:grpSp>
      <p:sp>
        <p:nvSpPr>
          <p:cNvPr id="3" name="Título 4"/>
          <p:cNvSpPr txBox="1">
            <a:spLocks/>
          </p:cNvSpPr>
          <p:nvPr/>
        </p:nvSpPr>
        <p:spPr>
          <a:xfrm>
            <a:off x="258743" y="168871"/>
            <a:ext cx="7973546" cy="474568"/>
          </a:xfrm>
          <a:prstGeom prst="rect">
            <a:avLst/>
          </a:prstGeom>
        </p:spPr>
        <p:txBody>
          <a:bodyPr vert="horz" lIns="128583" tIns="64291" rIns="128583" bIns="64291" rtlCol="0" anchor="ctr">
            <a:noAutofit/>
          </a:bodyPr>
          <a:lstStyle>
            <a:lvl1pPr algn="l" defTabSz="362798" rtl="0" eaLnBrk="1" latinLnBrk="0" hangingPunct="1">
              <a:lnSpc>
                <a:spcPct val="80000"/>
              </a:lnSpc>
              <a:spcBef>
                <a:spcPct val="0"/>
              </a:spcBef>
              <a:buNone/>
              <a:defRPr sz="2822" kern="1200">
                <a:solidFill>
                  <a:schemeClr val="bg1"/>
                </a:solidFill>
                <a:latin typeface="Gotham Thin"/>
                <a:ea typeface="+mj-ea"/>
                <a:cs typeface="Gotham Thin"/>
              </a:defRPr>
            </a:lvl1pPr>
          </a:lstStyle>
          <a:p>
            <a:pPr marL="12700">
              <a:lnSpc>
                <a:spcPct val="100000"/>
              </a:lnSpc>
              <a:defRPr/>
            </a:pPr>
            <a:r>
              <a:rPr lang="es-MX" sz="2250" dirty="0" smtClean="0">
                <a:latin typeface="Gotham Book" panose="02000604040000020004" pitchFamily="50" charset="0"/>
              </a:rPr>
              <a:t>2) APERTURA DE REDES SOCIALES</a:t>
            </a:r>
            <a:endParaRPr lang="es-MX" sz="2250" dirty="0">
              <a:latin typeface="Gotham Book" panose="02000604040000020004" pitchFamily="50" charset="0"/>
            </a:endParaRPr>
          </a:p>
        </p:txBody>
      </p:sp>
      <p:sp>
        <p:nvSpPr>
          <p:cNvPr id="36" name="Rectángulo 35"/>
          <p:cNvSpPr/>
          <p:nvPr/>
        </p:nvSpPr>
        <p:spPr>
          <a:xfrm>
            <a:off x="258742" y="811594"/>
            <a:ext cx="6933168" cy="2708434"/>
          </a:xfrm>
          <a:prstGeom prst="rect">
            <a:avLst/>
          </a:prstGeom>
        </p:spPr>
        <p:txBody>
          <a:bodyPr wrap="square">
            <a:spAutoFit/>
          </a:bodyPr>
          <a:lstStyle/>
          <a:p>
            <a:pPr>
              <a:lnSpc>
                <a:spcPts val="1500"/>
              </a:lnSpc>
            </a:pPr>
            <a:r>
              <a:rPr lang="es-ES" sz="1200" b="1" dirty="0">
                <a:latin typeface="Gotham Bold" pitchFamily="50" charset="0"/>
              </a:rPr>
              <a:t>Objetivo: </a:t>
            </a:r>
            <a:r>
              <a:rPr lang="es-MX" sz="1200" dirty="0" smtClean="0">
                <a:latin typeface="Gotham Book" panose="02000604040000020004" pitchFamily="50" charset="0"/>
              </a:rPr>
              <a:t>Poner en punto las redes sociales de cada uno de los laboratorios, </a:t>
            </a:r>
            <a:r>
              <a:rPr lang="es-MX" sz="1200" dirty="0" err="1" smtClean="0">
                <a:latin typeface="Gotham Book" panose="02000604040000020004" pitchFamily="50" charset="0"/>
              </a:rPr>
              <a:t>aperturando</a:t>
            </a:r>
            <a:r>
              <a:rPr lang="es-MX" sz="1200" dirty="0" smtClean="0">
                <a:latin typeface="Gotham Book" panose="02000604040000020004" pitchFamily="50" charset="0"/>
              </a:rPr>
              <a:t> los canales sociales óptimos para cada caso. </a:t>
            </a:r>
            <a:endParaRPr lang="es-MX" sz="1200" dirty="0">
              <a:latin typeface="Gotham Book" panose="02000604040000020004" pitchFamily="50" charset="0"/>
            </a:endParaRPr>
          </a:p>
          <a:p>
            <a:pPr>
              <a:lnSpc>
                <a:spcPts val="1500"/>
              </a:lnSpc>
            </a:pPr>
            <a:endParaRPr lang="es-MX" sz="1100" dirty="0" smtClean="0">
              <a:latin typeface="Gotham Book" panose="02000604040000020004" pitchFamily="50" charset="0"/>
            </a:endParaRPr>
          </a:p>
          <a:p>
            <a:pPr algn="just" defTabSz="925419" eaLnBrk="0" hangingPunct="0">
              <a:lnSpc>
                <a:spcPts val="1500"/>
              </a:lnSpc>
              <a:buClr>
                <a:srgbClr val="EC6600"/>
              </a:buClr>
              <a:buSzPct val="100000"/>
              <a:defRPr/>
            </a:pPr>
            <a:r>
              <a:rPr lang="es-MX" sz="1200" b="1" dirty="0" smtClean="0">
                <a:latin typeface="Gotham Bold" pitchFamily="50" charset="0"/>
              </a:rPr>
              <a:t>Táctica:</a:t>
            </a:r>
          </a:p>
          <a:p>
            <a:pPr indent="-228646" defTabSz="685800">
              <a:lnSpc>
                <a:spcPts val="1500"/>
              </a:lnSpc>
              <a:buClr>
                <a:srgbClr val="EC6600"/>
              </a:buClr>
              <a:buSzPct val="100000"/>
              <a:defRPr/>
            </a:pPr>
            <a:r>
              <a:rPr lang="es-MX" sz="1200" dirty="0" smtClean="0">
                <a:latin typeface="Gotham Book" panose="02000604040000020004" pitchFamily="50" charset="0"/>
              </a:rPr>
              <a:t>Apertura de redes sociales y puesta en punto.</a:t>
            </a:r>
          </a:p>
          <a:p>
            <a:pPr indent="-228646" defTabSz="685800">
              <a:lnSpc>
                <a:spcPts val="1500"/>
              </a:lnSpc>
              <a:buClr>
                <a:srgbClr val="EC6600"/>
              </a:buClr>
              <a:buSzPct val="100000"/>
              <a:defRPr/>
            </a:pPr>
            <a:endParaRPr lang="es-ES" sz="800" dirty="0">
              <a:latin typeface="Gotham Book" panose="02000604040000020004" pitchFamily="50" charset="0"/>
            </a:endParaRPr>
          </a:p>
          <a:p>
            <a:pPr marL="457154" lvl="1" indent="-228600" defTabSz="685800" fontAlgn="base">
              <a:lnSpc>
                <a:spcPts val="1900"/>
              </a:lnSpc>
              <a:spcBef>
                <a:spcPct val="0"/>
              </a:spcBef>
              <a:spcAft>
                <a:spcPct val="0"/>
              </a:spcAft>
              <a:buSzPct val="100000"/>
              <a:buFont typeface="+mj-lt"/>
              <a:buAutoNum type="arabicPeriod"/>
              <a:defRPr/>
            </a:pPr>
            <a:r>
              <a:rPr lang="es-MX" altLang="es-MX" sz="1200" dirty="0">
                <a:latin typeface="Gotham Book" panose="02000604040000020004" pitchFamily="50" charset="0"/>
              </a:rPr>
              <a:t>Revisión general de configuración de redes </a:t>
            </a:r>
          </a:p>
          <a:p>
            <a:pPr marL="457154" lvl="1" indent="-228600" defTabSz="685800" fontAlgn="base">
              <a:lnSpc>
                <a:spcPts val="1900"/>
              </a:lnSpc>
              <a:spcBef>
                <a:spcPct val="0"/>
              </a:spcBef>
              <a:spcAft>
                <a:spcPct val="0"/>
              </a:spcAft>
              <a:buSzPct val="100000"/>
              <a:buFont typeface="+mj-lt"/>
              <a:buAutoNum type="arabicPeriod"/>
              <a:defRPr/>
            </a:pPr>
            <a:r>
              <a:rPr lang="es-MX" altLang="es-MX" sz="1200" dirty="0">
                <a:latin typeface="Gotham Book" panose="02000604040000020004" pitchFamily="50" charset="0"/>
              </a:rPr>
              <a:t>Benchmarking social media de la competencia.</a:t>
            </a:r>
          </a:p>
          <a:p>
            <a:pPr marL="457154" lvl="1" indent="-228600" defTabSz="685800" fontAlgn="base">
              <a:lnSpc>
                <a:spcPts val="1900"/>
              </a:lnSpc>
              <a:spcBef>
                <a:spcPct val="0"/>
              </a:spcBef>
              <a:spcAft>
                <a:spcPct val="0"/>
              </a:spcAft>
              <a:buSzPct val="100000"/>
              <a:buFont typeface="+mj-lt"/>
              <a:buAutoNum type="arabicPeriod"/>
              <a:defRPr/>
            </a:pPr>
            <a:r>
              <a:rPr lang="es-MX" altLang="es-MX" sz="1200" dirty="0">
                <a:latin typeface="Gotham Book" panose="02000604040000020004" pitchFamily="50" charset="0"/>
              </a:rPr>
              <a:t>Generación de plan editorial.</a:t>
            </a:r>
          </a:p>
          <a:p>
            <a:pPr marL="457154" lvl="1" indent="-228600" defTabSz="685800" fontAlgn="base">
              <a:lnSpc>
                <a:spcPts val="1900"/>
              </a:lnSpc>
              <a:spcBef>
                <a:spcPct val="0"/>
              </a:spcBef>
              <a:spcAft>
                <a:spcPct val="0"/>
              </a:spcAft>
              <a:buSzPct val="100000"/>
              <a:buFont typeface="+mj-lt"/>
              <a:buAutoNum type="arabicPeriod"/>
              <a:defRPr/>
            </a:pPr>
            <a:r>
              <a:rPr lang="es-MX" altLang="es-MX" sz="1200" dirty="0">
                <a:latin typeface="Gotham Book" panose="02000604040000020004" pitchFamily="50" charset="0"/>
              </a:rPr>
              <a:t>Protocolos de operación de cada red social</a:t>
            </a:r>
          </a:p>
          <a:p>
            <a:pPr marL="457154" lvl="1" indent="-228600" defTabSz="685800" fontAlgn="base">
              <a:lnSpc>
                <a:spcPts val="1900"/>
              </a:lnSpc>
              <a:spcBef>
                <a:spcPct val="0"/>
              </a:spcBef>
              <a:spcAft>
                <a:spcPct val="0"/>
              </a:spcAft>
              <a:buSzPct val="100000"/>
              <a:buFont typeface="+mj-lt"/>
              <a:buAutoNum type="arabicPeriod"/>
              <a:defRPr/>
            </a:pPr>
            <a:r>
              <a:rPr lang="es-MX" altLang="es-MX" sz="1200" dirty="0">
                <a:latin typeface="Gotham Book" panose="02000604040000020004" pitchFamily="50" charset="0"/>
              </a:rPr>
              <a:t>Construcción de ejes de comunicación en redes sociales.</a:t>
            </a:r>
          </a:p>
          <a:p>
            <a:pPr marL="457154" lvl="1" indent="-228600" defTabSz="685800" fontAlgn="base">
              <a:lnSpc>
                <a:spcPts val="1900"/>
              </a:lnSpc>
              <a:spcBef>
                <a:spcPct val="0"/>
              </a:spcBef>
              <a:spcAft>
                <a:spcPct val="0"/>
              </a:spcAft>
              <a:buSzPct val="100000"/>
              <a:buFont typeface="+mj-lt"/>
              <a:buAutoNum type="arabicPeriod"/>
              <a:defRPr/>
            </a:pPr>
            <a:r>
              <a:rPr lang="es-MX" altLang="es-MX" sz="1200" dirty="0">
                <a:latin typeface="Gotham Book" panose="02000604040000020004" pitchFamily="50" charset="0"/>
              </a:rPr>
              <a:t>Conexión y alineación con perfiles de </a:t>
            </a:r>
            <a:r>
              <a:rPr lang="es-MX" altLang="es-MX" sz="1200" dirty="0" err="1">
                <a:latin typeface="Gotham Book" panose="02000604040000020004" pitchFamily="50" charset="0"/>
              </a:rPr>
              <a:t>CEO’s</a:t>
            </a:r>
            <a:r>
              <a:rPr lang="es-MX" altLang="es-MX" sz="1200" dirty="0">
                <a:latin typeface="Gotham Book" panose="02000604040000020004" pitchFamily="50" charset="0"/>
              </a:rPr>
              <a:t> y voceros</a:t>
            </a:r>
          </a:p>
        </p:txBody>
      </p:sp>
      <p:sp>
        <p:nvSpPr>
          <p:cNvPr id="37" name="Rectángulo 36"/>
          <p:cNvSpPr/>
          <p:nvPr/>
        </p:nvSpPr>
        <p:spPr>
          <a:xfrm>
            <a:off x="250825" y="4223419"/>
            <a:ext cx="5858550" cy="646331"/>
          </a:xfrm>
          <a:prstGeom prst="rect">
            <a:avLst/>
          </a:prstGeom>
        </p:spPr>
        <p:txBody>
          <a:bodyPr wrap="square">
            <a:spAutoFit/>
          </a:bodyPr>
          <a:lstStyle/>
          <a:p>
            <a:pPr algn="just" defTabSz="925419" eaLnBrk="0" hangingPunct="0">
              <a:buClr>
                <a:schemeClr val="bg1"/>
              </a:buClr>
            </a:pPr>
            <a:r>
              <a:rPr lang="es-ES" sz="1200" b="1" dirty="0" smtClean="0">
                <a:solidFill>
                  <a:schemeClr val="bg1"/>
                </a:solidFill>
                <a:latin typeface="Gotham Bold" pitchFamily="50" charset="0"/>
              </a:rPr>
              <a:t>Métrica:</a:t>
            </a:r>
          </a:p>
          <a:p>
            <a:pPr algn="just" defTabSz="925419" eaLnBrk="0" hangingPunct="0">
              <a:buClr>
                <a:schemeClr val="bg1"/>
              </a:buClr>
            </a:pPr>
            <a:endParaRPr lang="es-ES" sz="1200" b="1" dirty="0" smtClean="0">
              <a:solidFill>
                <a:schemeClr val="bg1"/>
              </a:solidFill>
              <a:latin typeface="Gotham Bold" pitchFamily="50" charset="0"/>
            </a:endParaRPr>
          </a:p>
          <a:p>
            <a:pPr marL="171450" lvl="1" indent="-171450">
              <a:buClr>
                <a:schemeClr val="bg1"/>
              </a:buClr>
              <a:buSzPct val="100000"/>
              <a:buFont typeface="Arial" panose="020B0604020202020204" pitchFamily="34" charset="0"/>
              <a:buChar char="•"/>
              <a:defRPr/>
            </a:pPr>
            <a:r>
              <a:rPr lang="es-ES" sz="1200" dirty="0" smtClean="0">
                <a:solidFill>
                  <a:schemeClr val="bg1"/>
                </a:solidFill>
                <a:latin typeface="Gotham Book" panose="02000604040000020004" pitchFamily="50" charset="0"/>
              </a:rPr>
              <a:t>Apertura de hasta 2 redes sociales por cada laboratorio.</a:t>
            </a:r>
          </a:p>
        </p:txBody>
      </p:sp>
      <p:grpSp>
        <p:nvGrpSpPr>
          <p:cNvPr id="8" name="Grupo 7"/>
          <p:cNvGrpSpPr/>
          <p:nvPr/>
        </p:nvGrpSpPr>
        <p:grpSpPr>
          <a:xfrm>
            <a:off x="8059470" y="-10466"/>
            <a:ext cx="1041998" cy="1435394"/>
            <a:chOff x="8059470" y="-10466"/>
            <a:chExt cx="1041998" cy="1435394"/>
          </a:xfrm>
        </p:grpSpPr>
        <p:sp>
          <p:nvSpPr>
            <p:cNvPr id="9" name="Pentágono 8"/>
            <p:cNvSpPr/>
            <p:nvPr/>
          </p:nvSpPr>
          <p:spPr>
            <a:xfrm rot="5400000">
              <a:off x="7868087" y="223449"/>
              <a:ext cx="1435394" cy="967563"/>
            </a:xfrm>
            <a:prstGeom prst="homePlate">
              <a:avLst/>
            </a:prstGeom>
            <a:solidFill>
              <a:srgbClr val="FFC000"/>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dirty="0"/>
            </a:p>
          </p:txBody>
        </p:sp>
        <p:sp>
          <p:nvSpPr>
            <p:cNvPr id="10" name="CuadroTexto 9"/>
            <p:cNvSpPr txBox="1"/>
            <p:nvPr/>
          </p:nvSpPr>
          <p:spPr>
            <a:xfrm>
              <a:off x="8059470" y="366050"/>
              <a:ext cx="1041998" cy="400110"/>
            </a:xfrm>
            <a:prstGeom prst="rect">
              <a:avLst/>
            </a:prstGeom>
            <a:noFill/>
          </p:spPr>
          <p:txBody>
            <a:bodyPr wrap="square" rtlCol="0">
              <a:spAutoFit/>
            </a:bodyPr>
            <a:lstStyle/>
            <a:p>
              <a:pPr algn="ctr"/>
              <a:r>
                <a:rPr lang="es-MX" sz="1000" dirty="0" smtClean="0"/>
                <a:t>Estrategia Digital</a:t>
              </a:r>
              <a:endParaRPr lang="es-MX" sz="1000" dirty="0"/>
            </a:p>
          </p:txBody>
        </p:sp>
      </p:grpSp>
    </p:spTree>
    <p:extLst>
      <p:ext uri="{BB962C8B-B14F-4D97-AF65-F5344CB8AC3E}">
        <p14:creationId xmlns:p14="http://schemas.microsoft.com/office/powerpoint/2010/main" val="28643171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o 12"/>
          <p:cNvGrpSpPr/>
          <p:nvPr/>
        </p:nvGrpSpPr>
        <p:grpSpPr>
          <a:xfrm>
            <a:off x="3175" y="3940175"/>
            <a:ext cx="6812638" cy="1203325"/>
            <a:chOff x="3175" y="3940175"/>
            <a:chExt cx="6812638" cy="1203325"/>
          </a:xfrm>
        </p:grpSpPr>
        <p:sp>
          <p:nvSpPr>
            <p:cNvPr id="14" name="Freeform 5"/>
            <p:cNvSpPr>
              <a:spLocks/>
            </p:cNvSpPr>
            <p:nvPr/>
          </p:nvSpPr>
          <p:spPr bwMode="auto">
            <a:xfrm>
              <a:off x="3175" y="3940175"/>
              <a:ext cx="6618288" cy="1203325"/>
            </a:xfrm>
            <a:custGeom>
              <a:avLst/>
              <a:gdLst>
                <a:gd name="T0" fmla="*/ 18356 w 18356"/>
                <a:gd name="T1" fmla="*/ 0 h 3126"/>
                <a:gd name="T2" fmla="*/ 17275 w 18356"/>
                <a:gd name="T3" fmla="*/ 3126 h 3126"/>
                <a:gd name="T4" fmla="*/ 0 w 18356"/>
                <a:gd name="T5" fmla="*/ 3126 h 3126"/>
                <a:gd name="T6" fmla="*/ 0 w 18356"/>
                <a:gd name="T7" fmla="*/ 0 h 3126"/>
                <a:gd name="T8" fmla="*/ 18356 w 18356"/>
                <a:gd name="T9" fmla="*/ 0 h 3126"/>
              </a:gdLst>
              <a:ahLst/>
              <a:cxnLst>
                <a:cxn ang="0">
                  <a:pos x="T0" y="T1"/>
                </a:cxn>
                <a:cxn ang="0">
                  <a:pos x="T2" y="T3"/>
                </a:cxn>
                <a:cxn ang="0">
                  <a:pos x="T4" y="T5"/>
                </a:cxn>
                <a:cxn ang="0">
                  <a:pos x="T6" y="T7"/>
                </a:cxn>
                <a:cxn ang="0">
                  <a:pos x="T8" y="T9"/>
                </a:cxn>
              </a:cxnLst>
              <a:rect l="0" t="0" r="r" b="b"/>
              <a:pathLst>
                <a:path w="18356" h="3126">
                  <a:moveTo>
                    <a:pt x="18356" y="0"/>
                  </a:moveTo>
                  <a:lnTo>
                    <a:pt x="17275" y="3126"/>
                  </a:lnTo>
                  <a:lnTo>
                    <a:pt x="0" y="3126"/>
                  </a:lnTo>
                  <a:lnTo>
                    <a:pt x="0" y="0"/>
                  </a:lnTo>
                  <a:lnTo>
                    <a:pt x="18356" y="0"/>
                  </a:lnTo>
                  <a:close/>
                </a:path>
              </a:pathLst>
            </a:custGeom>
            <a:solidFill>
              <a:srgbClr val="0B3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a:p>
          </p:txBody>
        </p:sp>
        <p:sp>
          <p:nvSpPr>
            <p:cNvPr id="15" name="Freeform 5"/>
            <p:cNvSpPr>
              <a:spLocks/>
            </p:cNvSpPr>
            <p:nvPr/>
          </p:nvSpPr>
          <p:spPr bwMode="auto">
            <a:xfrm>
              <a:off x="6109375" y="3945276"/>
              <a:ext cx="706438" cy="1198224"/>
            </a:xfrm>
            <a:custGeom>
              <a:avLst/>
              <a:gdLst>
                <a:gd name="T0" fmla="*/ 1151 w 1935"/>
                <a:gd name="T1" fmla="*/ 0 h 3361"/>
                <a:gd name="T2" fmla="*/ 1935 w 1935"/>
                <a:gd name="T3" fmla="*/ 0 h 3361"/>
                <a:gd name="T4" fmla="*/ 784 w 1935"/>
                <a:gd name="T5" fmla="*/ 3361 h 3361"/>
                <a:gd name="T6" fmla="*/ 0 w 1935"/>
                <a:gd name="T7" fmla="*/ 3359 h 3361"/>
                <a:gd name="T8" fmla="*/ 1151 w 1935"/>
                <a:gd name="T9" fmla="*/ 0 h 3361"/>
              </a:gdLst>
              <a:ahLst/>
              <a:cxnLst>
                <a:cxn ang="0">
                  <a:pos x="T0" y="T1"/>
                </a:cxn>
                <a:cxn ang="0">
                  <a:pos x="T2" y="T3"/>
                </a:cxn>
                <a:cxn ang="0">
                  <a:pos x="T4" y="T5"/>
                </a:cxn>
                <a:cxn ang="0">
                  <a:pos x="T6" y="T7"/>
                </a:cxn>
                <a:cxn ang="0">
                  <a:pos x="T8" y="T9"/>
                </a:cxn>
              </a:cxnLst>
              <a:rect l="0" t="0" r="r" b="b"/>
              <a:pathLst>
                <a:path w="1935" h="3361">
                  <a:moveTo>
                    <a:pt x="1151" y="0"/>
                  </a:moveTo>
                  <a:lnTo>
                    <a:pt x="1935" y="0"/>
                  </a:lnTo>
                  <a:lnTo>
                    <a:pt x="784" y="3361"/>
                  </a:lnTo>
                  <a:lnTo>
                    <a:pt x="0" y="3359"/>
                  </a:lnTo>
                  <a:lnTo>
                    <a:pt x="1151" y="0"/>
                  </a:lnTo>
                  <a:close/>
                </a:path>
              </a:pathLst>
            </a:custGeom>
            <a:solidFill>
              <a:srgbClr val="1426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a:p>
          </p:txBody>
        </p:sp>
      </p:grpSp>
      <p:sp>
        <p:nvSpPr>
          <p:cNvPr id="8" name="Título 4"/>
          <p:cNvSpPr txBox="1">
            <a:spLocks/>
          </p:cNvSpPr>
          <p:nvPr/>
        </p:nvSpPr>
        <p:spPr>
          <a:xfrm>
            <a:off x="0" y="168871"/>
            <a:ext cx="8320178" cy="474568"/>
          </a:xfrm>
          <a:prstGeom prst="rect">
            <a:avLst/>
          </a:prstGeom>
        </p:spPr>
        <p:txBody>
          <a:bodyPr vert="horz" lIns="128583" tIns="64291" rIns="128583" bIns="64291" rtlCol="0" anchor="ctr">
            <a:noAutofit/>
          </a:bodyPr>
          <a:lstStyle>
            <a:lvl1pPr algn="l" defTabSz="362798" rtl="0" eaLnBrk="1" latinLnBrk="0" hangingPunct="1">
              <a:lnSpc>
                <a:spcPct val="80000"/>
              </a:lnSpc>
              <a:spcBef>
                <a:spcPct val="0"/>
              </a:spcBef>
              <a:buNone/>
              <a:defRPr sz="2822" kern="1200">
                <a:solidFill>
                  <a:schemeClr val="bg1"/>
                </a:solidFill>
                <a:latin typeface="Gotham Thin"/>
                <a:ea typeface="+mj-ea"/>
                <a:cs typeface="Gotham Thin"/>
              </a:defRPr>
            </a:lvl1pPr>
          </a:lstStyle>
          <a:p>
            <a:pPr marL="12700" lvl="0">
              <a:lnSpc>
                <a:spcPct val="100000"/>
              </a:lnSpc>
              <a:defRPr/>
            </a:pPr>
            <a:r>
              <a:rPr lang="es-MX" sz="2100" dirty="0" smtClean="0">
                <a:latin typeface="Gotham Book" panose="02000604040000020004" pitchFamily="50" charset="0"/>
              </a:rPr>
              <a:t>3) GENERACIÓN DE CONTENIDO Y MANEJO DE REDES</a:t>
            </a:r>
            <a:endParaRPr lang="es-MX" sz="2100" dirty="0">
              <a:latin typeface="Gotham Book" panose="02000604040000020004" pitchFamily="50" charset="0"/>
            </a:endParaRPr>
          </a:p>
        </p:txBody>
      </p:sp>
      <p:sp>
        <p:nvSpPr>
          <p:cNvPr id="10" name="Shape 566"/>
          <p:cNvSpPr>
            <a:spLocks noChangeArrowheads="1"/>
          </p:cNvSpPr>
          <p:nvPr/>
        </p:nvSpPr>
        <p:spPr bwMode="auto">
          <a:xfrm>
            <a:off x="250827" y="754647"/>
            <a:ext cx="6673955" cy="32085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txBody>
          <a:bodyPr wrap="square" lIns="45729" rIns="45729">
            <a:spAutoFit/>
          </a:bodyPr>
          <a:lstStyle>
            <a:lvl1pPr>
              <a:defRPr sz="3600">
                <a:solidFill>
                  <a:srgbClr val="FFFFFF"/>
                </a:solidFill>
                <a:latin typeface="Gotham Book" panose="02000604040000020004" pitchFamily="50" charset="0"/>
                <a:ea typeface="MS PGothic" panose="020B0600070205080204" pitchFamily="34" charset="-128"/>
                <a:sym typeface="Gotham Book" panose="02000604040000020004" pitchFamily="50" charset="0"/>
              </a:defRPr>
            </a:lvl1pPr>
            <a:lvl2pPr marL="742950" indent="-285750">
              <a:defRPr sz="3600">
                <a:solidFill>
                  <a:srgbClr val="FFFFFF"/>
                </a:solidFill>
                <a:latin typeface="Gotham Book" panose="02000604040000020004" pitchFamily="50" charset="0"/>
                <a:ea typeface="MS PGothic" panose="020B0600070205080204" pitchFamily="34" charset="-128"/>
                <a:sym typeface="Gotham Book" panose="02000604040000020004" pitchFamily="50" charset="0"/>
              </a:defRPr>
            </a:lvl2pPr>
            <a:lvl3pPr marL="1143000" indent="-228600">
              <a:defRPr sz="3600">
                <a:solidFill>
                  <a:srgbClr val="FFFFFF"/>
                </a:solidFill>
                <a:latin typeface="Gotham Book" panose="02000604040000020004" pitchFamily="50" charset="0"/>
                <a:ea typeface="MS PGothic" panose="020B0600070205080204" pitchFamily="34" charset="-128"/>
                <a:sym typeface="Gotham Book" panose="02000604040000020004" pitchFamily="50" charset="0"/>
              </a:defRPr>
            </a:lvl3pPr>
            <a:lvl4pPr marL="1600200" indent="-228600">
              <a:defRPr sz="3600">
                <a:solidFill>
                  <a:srgbClr val="FFFFFF"/>
                </a:solidFill>
                <a:latin typeface="Gotham Book" panose="02000604040000020004" pitchFamily="50" charset="0"/>
                <a:ea typeface="MS PGothic" panose="020B0600070205080204" pitchFamily="34" charset="-128"/>
                <a:sym typeface="Gotham Book" panose="02000604040000020004" pitchFamily="50" charset="0"/>
              </a:defRPr>
            </a:lvl4pPr>
            <a:lvl5pPr marL="2057400" indent="-228600">
              <a:defRPr sz="3600">
                <a:solidFill>
                  <a:srgbClr val="FFFFFF"/>
                </a:solidFill>
                <a:latin typeface="Gotham Book" panose="02000604040000020004" pitchFamily="50" charset="0"/>
                <a:ea typeface="MS PGothic" panose="020B0600070205080204" pitchFamily="34" charset="-128"/>
                <a:sym typeface="Gotham Book" panose="02000604040000020004" pitchFamily="50" charset="0"/>
              </a:defRPr>
            </a:lvl5pPr>
            <a:lvl6pPr marL="2514600" indent="-228600" defTabSz="923925" eaLnBrk="0" fontAlgn="base" hangingPunct="0">
              <a:spcBef>
                <a:spcPct val="0"/>
              </a:spcBef>
              <a:spcAft>
                <a:spcPct val="0"/>
              </a:spcAft>
              <a:defRPr sz="3600">
                <a:solidFill>
                  <a:srgbClr val="FFFFFF"/>
                </a:solidFill>
                <a:latin typeface="Gotham Book" panose="02000604040000020004" pitchFamily="50" charset="0"/>
                <a:ea typeface="MS PGothic" panose="020B0600070205080204" pitchFamily="34" charset="-128"/>
                <a:sym typeface="Gotham Book" panose="02000604040000020004" pitchFamily="50" charset="0"/>
              </a:defRPr>
            </a:lvl6pPr>
            <a:lvl7pPr marL="2971800" indent="-228600" defTabSz="923925" eaLnBrk="0" fontAlgn="base" hangingPunct="0">
              <a:spcBef>
                <a:spcPct val="0"/>
              </a:spcBef>
              <a:spcAft>
                <a:spcPct val="0"/>
              </a:spcAft>
              <a:defRPr sz="3600">
                <a:solidFill>
                  <a:srgbClr val="FFFFFF"/>
                </a:solidFill>
                <a:latin typeface="Gotham Book" panose="02000604040000020004" pitchFamily="50" charset="0"/>
                <a:ea typeface="MS PGothic" panose="020B0600070205080204" pitchFamily="34" charset="-128"/>
                <a:sym typeface="Gotham Book" panose="02000604040000020004" pitchFamily="50" charset="0"/>
              </a:defRPr>
            </a:lvl7pPr>
            <a:lvl8pPr marL="3429000" indent="-228600" defTabSz="923925" eaLnBrk="0" fontAlgn="base" hangingPunct="0">
              <a:spcBef>
                <a:spcPct val="0"/>
              </a:spcBef>
              <a:spcAft>
                <a:spcPct val="0"/>
              </a:spcAft>
              <a:defRPr sz="3600">
                <a:solidFill>
                  <a:srgbClr val="FFFFFF"/>
                </a:solidFill>
                <a:latin typeface="Gotham Book" panose="02000604040000020004" pitchFamily="50" charset="0"/>
                <a:ea typeface="MS PGothic" panose="020B0600070205080204" pitchFamily="34" charset="-128"/>
                <a:sym typeface="Gotham Book" panose="02000604040000020004" pitchFamily="50" charset="0"/>
              </a:defRPr>
            </a:lvl8pPr>
            <a:lvl9pPr marL="3886200" indent="-228600" defTabSz="923925" eaLnBrk="0" fontAlgn="base" hangingPunct="0">
              <a:spcBef>
                <a:spcPct val="0"/>
              </a:spcBef>
              <a:spcAft>
                <a:spcPct val="0"/>
              </a:spcAft>
              <a:defRPr sz="3600">
                <a:solidFill>
                  <a:srgbClr val="FFFFFF"/>
                </a:solidFill>
                <a:latin typeface="Gotham Book" panose="02000604040000020004" pitchFamily="50" charset="0"/>
                <a:ea typeface="MS PGothic" panose="020B0600070205080204" pitchFamily="34" charset="-128"/>
                <a:sym typeface="Gotham Book" panose="02000604040000020004" pitchFamily="50" charset="0"/>
              </a:defRPr>
            </a:lvl9pPr>
          </a:lstStyle>
          <a:p>
            <a:pPr fontAlgn="base">
              <a:lnSpc>
                <a:spcPts val="1800"/>
              </a:lnSpc>
              <a:spcBef>
                <a:spcPct val="0"/>
              </a:spcBef>
              <a:spcAft>
                <a:spcPct val="0"/>
              </a:spcAft>
              <a:buClr>
                <a:srgbClr val="82C341"/>
              </a:buClr>
              <a:defRPr/>
            </a:pPr>
            <a:r>
              <a:rPr lang="es-ES" sz="1200" b="1" dirty="0">
                <a:solidFill>
                  <a:schemeClr val="tx1"/>
                </a:solidFill>
                <a:latin typeface="Gotham Bold" pitchFamily="50" charset="0"/>
              </a:rPr>
              <a:t>Objetivo: </a:t>
            </a:r>
            <a:r>
              <a:rPr lang="es-MX" sz="1200" dirty="0" smtClean="0">
                <a:solidFill>
                  <a:schemeClr val="tx1"/>
                </a:solidFill>
              </a:rPr>
              <a:t>Mantener las redes sociales actualizadas para informar a las audiencias especificas sobre diversos aspectos de cada laboratorio.</a:t>
            </a:r>
            <a:endParaRPr lang="es-MX" altLang="es-MX" sz="1200" b="1" dirty="0" smtClean="0">
              <a:solidFill>
                <a:schemeClr val="tx1"/>
              </a:solidFill>
              <a:latin typeface="Gotham Bold" pitchFamily="50" charset="0"/>
              <a:ea typeface="+mn-ea"/>
            </a:endParaRPr>
          </a:p>
          <a:p>
            <a:pPr fontAlgn="base">
              <a:lnSpc>
                <a:spcPts val="1800"/>
              </a:lnSpc>
              <a:spcBef>
                <a:spcPct val="0"/>
              </a:spcBef>
              <a:spcAft>
                <a:spcPct val="0"/>
              </a:spcAft>
              <a:buClr>
                <a:srgbClr val="82C341"/>
              </a:buClr>
              <a:defRPr/>
            </a:pPr>
            <a:endParaRPr lang="es-MX" altLang="es-MX" sz="1200" b="1" dirty="0">
              <a:solidFill>
                <a:schemeClr val="tx1"/>
              </a:solidFill>
              <a:latin typeface="Gotham Bold" pitchFamily="50" charset="0"/>
              <a:ea typeface="+mn-ea"/>
            </a:endParaRPr>
          </a:p>
          <a:p>
            <a:pPr fontAlgn="base">
              <a:lnSpc>
                <a:spcPts val="1800"/>
              </a:lnSpc>
              <a:spcBef>
                <a:spcPct val="0"/>
              </a:spcBef>
              <a:spcAft>
                <a:spcPct val="0"/>
              </a:spcAft>
              <a:buClr>
                <a:srgbClr val="82C341"/>
              </a:buClr>
              <a:defRPr/>
            </a:pPr>
            <a:r>
              <a:rPr lang="es-MX" altLang="es-MX" sz="1200" b="1" dirty="0" smtClean="0">
                <a:solidFill>
                  <a:schemeClr val="tx1"/>
                </a:solidFill>
                <a:latin typeface="Gotham Bold" pitchFamily="50" charset="0"/>
                <a:ea typeface="+mn-ea"/>
              </a:rPr>
              <a:t>Tácticas:</a:t>
            </a:r>
            <a:endParaRPr lang="es-MX" altLang="es-MX" sz="1200" b="1" dirty="0">
              <a:solidFill>
                <a:schemeClr val="tx1"/>
              </a:solidFill>
              <a:latin typeface="Gotham Bold" pitchFamily="50" charset="0"/>
              <a:ea typeface="+mn-ea"/>
            </a:endParaRPr>
          </a:p>
          <a:p>
            <a:pPr marL="457154" lvl="1" indent="-228600" defTabSz="685800" fontAlgn="base">
              <a:lnSpc>
                <a:spcPts val="1900"/>
              </a:lnSpc>
              <a:spcBef>
                <a:spcPct val="0"/>
              </a:spcBef>
              <a:spcAft>
                <a:spcPct val="0"/>
              </a:spcAft>
              <a:buSzPct val="100000"/>
              <a:buFont typeface="+mj-lt"/>
              <a:buAutoNum type="arabicPeriod"/>
              <a:defRPr/>
            </a:pPr>
            <a:r>
              <a:rPr lang="es-MX" altLang="es-MX" sz="1200" dirty="0">
                <a:solidFill>
                  <a:schemeClr val="tx1"/>
                </a:solidFill>
                <a:ea typeface="+mn-ea"/>
              </a:rPr>
              <a:t>Generación de plan editorial.</a:t>
            </a:r>
          </a:p>
          <a:p>
            <a:pPr marL="457154" lvl="1" indent="-228600" defTabSz="685800" fontAlgn="base">
              <a:lnSpc>
                <a:spcPts val="1900"/>
              </a:lnSpc>
              <a:spcBef>
                <a:spcPct val="0"/>
              </a:spcBef>
              <a:spcAft>
                <a:spcPct val="0"/>
              </a:spcAft>
              <a:buSzPct val="100000"/>
              <a:buFont typeface="+mj-lt"/>
              <a:buAutoNum type="arabicPeriod"/>
              <a:defRPr/>
            </a:pPr>
            <a:r>
              <a:rPr lang="es-MX" altLang="es-MX" sz="1200" dirty="0">
                <a:solidFill>
                  <a:schemeClr val="tx1"/>
                </a:solidFill>
                <a:ea typeface="+mn-ea"/>
              </a:rPr>
              <a:t>Exposición de líderes y especialistas en las plataformas RRSS.</a:t>
            </a:r>
          </a:p>
          <a:p>
            <a:pPr marL="457154" lvl="1" indent="-228600" defTabSz="685800" fontAlgn="base">
              <a:lnSpc>
                <a:spcPts val="1900"/>
              </a:lnSpc>
              <a:spcBef>
                <a:spcPct val="0"/>
              </a:spcBef>
              <a:spcAft>
                <a:spcPct val="0"/>
              </a:spcAft>
              <a:buSzPct val="100000"/>
              <a:buFont typeface="+mj-lt"/>
              <a:buAutoNum type="arabicPeriod"/>
              <a:defRPr/>
            </a:pPr>
            <a:r>
              <a:rPr lang="es-MX" altLang="es-MX" sz="1200" dirty="0">
                <a:solidFill>
                  <a:schemeClr val="tx1"/>
                </a:solidFill>
                <a:ea typeface="+mn-ea"/>
              </a:rPr>
              <a:t>Construcción de </a:t>
            </a:r>
            <a:r>
              <a:rPr lang="es-MX" altLang="es-MX" sz="1200" dirty="0" smtClean="0">
                <a:solidFill>
                  <a:schemeClr val="tx1"/>
                </a:solidFill>
                <a:ea typeface="+mn-ea"/>
              </a:rPr>
              <a:t>parrilla de </a:t>
            </a:r>
            <a:r>
              <a:rPr lang="es-MX" altLang="es-MX" sz="1200" dirty="0">
                <a:solidFill>
                  <a:schemeClr val="tx1"/>
                </a:solidFill>
                <a:ea typeface="+mn-ea"/>
              </a:rPr>
              <a:t>contenidos semanal.</a:t>
            </a:r>
          </a:p>
          <a:p>
            <a:pPr marL="457154" lvl="1" indent="-228600" defTabSz="685800" fontAlgn="base">
              <a:lnSpc>
                <a:spcPts val="1900"/>
              </a:lnSpc>
              <a:spcBef>
                <a:spcPct val="0"/>
              </a:spcBef>
              <a:spcAft>
                <a:spcPct val="0"/>
              </a:spcAft>
              <a:buSzPct val="100000"/>
              <a:buFont typeface="+mj-lt"/>
              <a:buAutoNum type="arabicPeriod"/>
              <a:defRPr/>
            </a:pPr>
            <a:r>
              <a:rPr lang="es-MX" altLang="es-MX" sz="1200" dirty="0" err="1">
                <a:solidFill>
                  <a:schemeClr val="tx1"/>
                </a:solidFill>
                <a:ea typeface="+mn-ea"/>
              </a:rPr>
              <a:t>Brain</a:t>
            </a:r>
            <a:r>
              <a:rPr lang="es-MX" altLang="es-MX" sz="1200" dirty="0">
                <a:solidFill>
                  <a:schemeClr val="tx1"/>
                </a:solidFill>
                <a:ea typeface="+mn-ea"/>
              </a:rPr>
              <a:t> </a:t>
            </a:r>
            <a:r>
              <a:rPr lang="es-MX" altLang="es-MX" sz="1200" dirty="0" err="1">
                <a:solidFill>
                  <a:schemeClr val="tx1"/>
                </a:solidFill>
                <a:ea typeface="+mn-ea"/>
              </a:rPr>
              <a:t>stormings</a:t>
            </a:r>
            <a:r>
              <a:rPr lang="es-MX" altLang="es-MX" sz="1200" dirty="0">
                <a:solidFill>
                  <a:schemeClr val="tx1"/>
                </a:solidFill>
                <a:ea typeface="+mn-ea"/>
              </a:rPr>
              <a:t> creativos.</a:t>
            </a:r>
          </a:p>
          <a:p>
            <a:pPr marL="457154" lvl="1" indent="-228600" defTabSz="685800" fontAlgn="base">
              <a:lnSpc>
                <a:spcPts val="1900"/>
              </a:lnSpc>
              <a:spcBef>
                <a:spcPct val="0"/>
              </a:spcBef>
              <a:spcAft>
                <a:spcPct val="0"/>
              </a:spcAft>
              <a:buSzPct val="100000"/>
              <a:buFont typeface="+mj-lt"/>
              <a:buAutoNum type="arabicPeriod"/>
              <a:defRPr/>
            </a:pPr>
            <a:r>
              <a:rPr lang="es-MX" altLang="es-MX" sz="1200" dirty="0">
                <a:solidFill>
                  <a:schemeClr val="tx1"/>
                </a:solidFill>
                <a:ea typeface="+mn-ea"/>
              </a:rPr>
              <a:t>Mediciones y reportes.</a:t>
            </a:r>
          </a:p>
          <a:p>
            <a:pPr marL="457154" lvl="1" indent="-228600" defTabSz="685800" fontAlgn="base">
              <a:lnSpc>
                <a:spcPts val="1900"/>
              </a:lnSpc>
              <a:spcBef>
                <a:spcPct val="0"/>
              </a:spcBef>
              <a:spcAft>
                <a:spcPct val="0"/>
              </a:spcAft>
              <a:buSzPct val="100000"/>
              <a:buFont typeface="+mj-lt"/>
              <a:buAutoNum type="arabicPeriod"/>
              <a:defRPr/>
            </a:pPr>
            <a:r>
              <a:rPr lang="es-MX" altLang="es-MX" sz="1200" dirty="0">
                <a:solidFill>
                  <a:schemeClr val="tx1"/>
                </a:solidFill>
                <a:ea typeface="+mn-ea"/>
              </a:rPr>
              <a:t>Manejo de pautas social media.</a:t>
            </a:r>
          </a:p>
          <a:p>
            <a:pPr marL="457154" lvl="1" indent="-228600" defTabSz="685800" fontAlgn="base">
              <a:lnSpc>
                <a:spcPts val="1900"/>
              </a:lnSpc>
              <a:spcBef>
                <a:spcPct val="0"/>
              </a:spcBef>
              <a:spcAft>
                <a:spcPct val="0"/>
              </a:spcAft>
              <a:buSzPct val="100000"/>
              <a:buFont typeface="+mj-lt"/>
              <a:buAutoNum type="arabicPeriod"/>
              <a:defRPr/>
            </a:pPr>
            <a:r>
              <a:rPr lang="es-MX" altLang="es-MX" sz="1200" dirty="0">
                <a:solidFill>
                  <a:schemeClr val="tx1"/>
                </a:solidFill>
                <a:ea typeface="+mn-ea"/>
              </a:rPr>
              <a:t>Monitoreo digital general.</a:t>
            </a:r>
          </a:p>
          <a:p>
            <a:pPr marL="457154" lvl="1" indent="-228600" defTabSz="685800" fontAlgn="base">
              <a:lnSpc>
                <a:spcPts val="1900"/>
              </a:lnSpc>
              <a:spcBef>
                <a:spcPct val="0"/>
              </a:spcBef>
              <a:spcAft>
                <a:spcPct val="0"/>
              </a:spcAft>
              <a:buSzPct val="100000"/>
              <a:buFont typeface="+mj-lt"/>
              <a:buAutoNum type="arabicPeriod"/>
              <a:defRPr/>
            </a:pPr>
            <a:r>
              <a:rPr lang="es-MX" altLang="es-MX" sz="1200" dirty="0">
                <a:solidFill>
                  <a:schemeClr val="tx1"/>
                </a:solidFill>
                <a:ea typeface="+mn-ea"/>
              </a:rPr>
              <a:t>Análisis diario de comentarios, respuestas y canalización.</a:t>
            </a:r>
          </a:p>
          <a:p>
            <a:pPr marL="457154" lvl="1" indent="-228600" defTabSz="685800" fontAlgn="base">
              <a:lnSpc>
                <a:spcPts val="1900"/>
              </a:lnSpc>
              <a:spcBef>
                <a:spcPct val="0"/>
              </a:spcBef>
              <a:spcAft>
                <a:spcPct val="0"/>
              </a:spcAft>
              <a:buSzPct val="100000"/>
              <a:buFont typeface="+mj-lt"/>
              <a:buAutoNum type="arabicPeriod"/>
              <a:defRPr/>
            </a:pPr>
            <a:r>
              <a:rPr lang="es-MX" altLang="es-MX" sz="1200" dirty="0">
                <a:solidFill>
                  <a:schemeClr val="tx1"/>
                </a:solidFill>
                <a:ea typeface="+mn-ea"/>
              </a:rPr>
              <a:t>Reportes de performance</a:t>
            </a:r>
            <a:r>
              <a:rPr lang="es-MX" altLang="es-MX" sz="1200" dirty="0" smtClean="0">
                <a:solidFill>
                  <a:schemeClr val="tx1"/>
                </a:solidFill>
                <a:ea typeface="+mn-ea"/>
              </a:rPr>
              <a:t>.</a:t>
            </a:r>
          </a:p>
        </p:txBody>
      </p:sp>
      <p:sp>
        <p:nvSpPr>
          <p:cNvPr id="12" name="Rectángulo 11"/>
          <p:cNvSpPr/>
          <p:nvPr/>
        </p:nvSpPr>
        <p:spPr>
          <a:xfrm>
            <a:off x="250825" y="4033986"/>
            <a:ext cx="5858550" cy="861774"/>
          </a:xfrm>
          <a:prstGeom prst="rect">
            <a:avLst/>
          </a:prstGeom>
        </p:spPr>
        <p:txBody>
          <a:bodyPr wrap="square">
            <a:spAutoFit/>
          </a:bodyPr>
          <a:lstStyle/>
          <a:p>
            <a:pPr algn="just" defTabSz="925419" eaLnBrk="0" hangingPunct="0">
              <a:lnSpc>
                <a:spcPts val="1200"/>
              </a:lnSpc>
            </a:pPr>
            <a:r>
              <a:rPr lang="es-ES" sz="1200" b="1" dirty="0" smtClean="0">
                <a:solidFill>
                  <a:schemeClr val="bg1"/>
                </a:solidFill>
                <a:latin typeface="Gotham Bold" pitchFamily="50" charset="0"/>
              </a:rPr>
              <a:t>Métrica:</a:t>
            </a:r>
          </a:p>
          <a:p>
            <a:pPr marL="171450" lvl="1" indent="-171450" fontAlgn="auto">
              <a:lnSpc>
                <a:spcPts val="1200"/>
              </a:lnSpc>
              <a:spcBef>
                <a:spcPts val="375"/>
              </a:spcBef>
              <a:spcAft>
                <a:spcPts val="0"/>
              </a:spcAft>
              <a:buClr>
                <a:schemeClr val="bg1"/>
              </a:buClr>
              <a:buSzPct val="100000"/>
              <a:buFont typeface="Arial" panose="020B0604020202020204" pitchFamily="34" charset="0"/>
              <a:buChar char="•"/>
              <a:defRPr/>
            </a:pPr>
            <a:r>
              <a:rPr lang="es-MX" sz="1300" dirty="0" smtClean="0">
                <a:solidFill>
                  <a:schemeClr val="bg1"/>
                </a:solidFill>
                <a:latin typeface="Gotham Book" panose="02000604040000020004" pitchFamily="50" charset="0"/>
                <a:sym typeface="Gotham Book"/>
              </a:rPr>
              <a:t>Content Consulting continuo 9 meses</a:t>
            </a:r>
          </a:p>
          <a:p>
            <a:pPr marL="171450" lvl="1" indent="-171450" fontAlgn="auto">
              <a:lnSpc>
                <a:spcPts val="1200"/>
              </a:lnSpc>
              <a:spcBef>
                <a:spcPts val="375"/>
              </a:spcBef>
              <a:spcAft>
                <a:spcPts val="0"/>
              </a:spcAft>
              <a:buClr>
                <a:schemeClr val="bg1"/>
              </a:buClr>
              <a:buSzPct val="100000"/>
              <a:buFont typeface="Arial" panose="020B0604020202020204" pitchFamily="34" charset="0"/>
              <a:buChar char="•"/>
              <a:defRPr/>
            </a:pPr>
            <a:r>
              <a:rPr lang="es-MX" sz="1300" dirty="0" smtClean="0">
                <a:solidFill>
                  <a:schemeClr val="bg1"/>
                </a:solidFill>
                <a:latin typeface="Gotham Book" panose="02000604040000020004" pitchFamily="50" charset="0"/>
                <a:sym typeface="Gotham Book"/>
              </a:rPr>
              <a:t>Creación de contenidos</a:t>
            </a:r>
          </a:p>
          <a:p>
            <a:pPr marL="171450" lvl="1" indent="-171450" fontAlgn="auto">
              <a:lnSpc>
                <a:spcPts val="1200"/>
              </a:lnSpc>
              <a:spcBef>
                <a:spcPts val="375"/>
              </a:spcBef>
              <a:spcAft>
                <a:spcPts val="0"/>
              </a:spcAft>
              <a:buClr>
                <a:schemeClr val="bg1"/>
              </a:buClr>
              <a:buSzPct val="100000"/>
              <a:buFont typeface="Arial" panose="020B0604020202020204" pitchFamily="34" charset="0"/>
              <a:buChar char="•"/>
              <a:defRPr/>
            </a:pPr>
            <a:r>
              <a:rPr lang="es-MX" sz="1300" dirty="0" smtClean="0">
                <a:solidFill>
                  <a:schemeClr val="bg1"/>
                </a:solidFill>
                <a:latin typeface="Gotham Book" panose="02000604040000020004" pitchFamily="50" charset="0"/>
                <a:sym typeface="Gotham Book"/>
              </a:rPr>
              <a:t>2 contenido semanales en redes</a:t>
            </a:r>
          </a:p>
        </p:txBody>
      </p:sp>
      <p:grpSp>
        <p:nvGrpSpPr>
          <p:cNvPr id="6" name="Grupo 5"/>
          <p:cNvGrpSpPr/>
          <p:nvPr/>
        </p:nvGrpSpPr>
        <p:grpSpPr>
          <a:xfrm>
            <a:off x="8059470" y="-10466"/>
            <a:ext cx="1041998" cy="1435394"/>
            <a:chOff x="8059470" y="-10466"/>
            <a:chExt cx="1041998" cy="1435394"/>
          </a:xfrm>
        </p:grpSpPr>
        <p:sp>
          <p:nvSpPr>
            <p:cNvPr id="7" name="Pentágono 6"/>
            <p:cNvSpPr/>
            <p:nvPr/>
          </p:nvSpPr>
          <p:spPr>
            <a:xfrm rot="5400000">
              <a:off x="7868087" y="223449"/>
              <a:ext cx="1435394" cy="967563"/>
            </a:xfrm>
            <a:prstGeom prst="homePlate">
              <a:avLst/>
            </a:prstGeom>
            <a:solidFill>
              <a:srgbClr val="FFC000"/>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dirty="0"/>
            </a:p>
          </p:txBody>
        </p:sp>
        <p:sp>
          <p:nvSpPr>
            <p:cNvPr id="9" name="CuadroTexto 8"/>
            <p:cNvSpPr txBox="1"/>
            <p:nvPr/>
          </p:nvSpPr>
          <p:spPr>
            <a:xfrm>
              <a:off x="8059470" y="366050"/>
              <a:ext cx="1041998" cy="400110"/>
            </a:xfrm>
            <a:prstGeom prst="rect">
              <a:avLst/>
            </a:prstGeom>
            <a:noFill/>
          </p:spPr>
          <p:txBody>
            <a:bodyPr wrap="square" rtlCol="0">
              <a:spAutoFit/>
            </a:bodyPr>
            <a:lstStyle/>
            <a:p>
              <a:pPr algn="ctr"/>
              <a:r>
                <a:rPr lang="es-MX" sz="1000" dirty="0" smtClean="0"/>
                <a:t>Estrategia Digital</a:t>
              </a:r>
              <a:endParaRPr lang="es-MX" sz="1000" dirty="0"/>
            </a:p>
          </p:txBody>
        </p:sp>
      </p:grpSp>
    </p:spTree>
    <p:extLst>
      <p:ext uri="{BB962C8B-B14F-4D97-AF65-F5344CB8AC3E}">
        <p14:creationId xmlns:p14="http://schemas.microsoft.com/office/powerpoint/2010/main" val="18071315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txBox="1">
            <a:spLocks/>
          </p:cNvSpPr>
          <p:nvPr/>
        </p:nvSpPr>
        <p:spPr>
          <a:xfrm>
            <a:off x="4371976" y="1978891"/>
            <a:ext cx="4659008" cy="1185717"/>
          </a:xfrm>
          <a:prstGeom prst="rect">
            <a:avLst/>
          </a:prstGeom>
        </p:spPr>
        <p:txBody>
          <a:bodyPr vert="horz" lIns="128583" tIns="64291" rIns="128583" bIns="64291" rtlCol="0" anchor="ctr">
            <a:noAutofit/>
          </a:bodyPr>
          <a:lstStyle>
            <a:lvl1pPr algn="l" defTabSz="362798" rtl="0" eaLnBrk="1" latinLnBrk="0" hangingPunct="1">
              <a:lnSpc>
                <a:spcPct val="80000"/>
              </a:lnSpc>
              <a:spcBef>
                <a:spcPct val="0"/>
              </a:spcBef>
              <a:buNone/>
              <a:defRPr sz="2822" kern="1200">
                <a:solidFill>
                  <a:schemeClr val="bg1"/>
                </a:solidFill>
                <a:latin typeface="Gotham Thin"/>
                <a:ea typeface="+mj-ea"/>
                <a:cs typeface="Gotham Thin"/>
              </a:defRPr>
            </a:lvl1pPr>
          </a:lstStyle>
          <a:p>
            <a:pPr algn="r">
              <a:defRPr/>
            </a:pPr>
            <a:r>
              <a:rPr lang="es-MX" sz="4000" dirty="0" smtClean="0">
                <a:solidFill>
                  <a:schemeClr val="tx1"/>
                </a:solidFill>
                <a:latin typeface="Gotham Ultra" panose="02000000000000000000" pitchFamily="50" charset="0"/>
              </a:rPr>
              <a:t>14. </a:t>
            </a:r>
          </a:p>
          <a:p>
            <a:pPr algn="r">
              <a:defRPr/>
            </a:pPr>
            <a:r>
              <a:rPr lang="es-MX" sz="3500" dirty="0" smtClean="0">
                <a:solidFill>
                  <a:schemeClr val="tx1"/>
                </a:solidFill>
                <a:latin typeface="Gotham Book" panose="02000604040000020004" pitchFamily="50" charset="0"/>
              </a:rPr>
              <a:t>OPERACIÓN</a:t>
            </a:r>
          </a:p>
          <a:p>
            <a:pPr algn="r">
              <a:defRPr/>
            </a:pPr>
            <a:r>
              <a:rPr lang="es-MX" sz="3500" dirty="0" smtClean="0">
                <a:solidFill>
                  <a:schemeClr val="tx1"/>
                </a:solidFill>
                <a:latin typeface="Gotham Book" panose="02000604040000020004" pitchFamily="50" charset="0"/>
              </a:rPr>
              <a:t>DE LA CUENTA</a:t>
            </a:r>
            <a:endParaRPr lang="es-MX" sz="3500" dirty="0">
              <a:solidFill>
                <a:schemeClr val="tx1"/>
              </a:solidFill>
              <a:latin typeface="Gotham Book" panose="02000604040000020004" pitchFamily="50" charset="0"/>
            </a:endParaRPr>
          </a:p>
        </p:txBody>
      </p:sp>
      <p:pic>
        <p:nvPicPr>
          <p:cNvPr id="12" name="Imagen 11"/>
          <p:cNvPicPr>
            <a:picLocks noChangeAspect="1"/>
          </p:cNvPicPr>
          <p:nvPr/>
        </p:nvPicPr>
        <p:blipFill>
          <a:blip r:embed="rId2"/>
          <a:stretch>
            <a:fillRect/>
          </a:stretch>
        </p:blipFill>
        <p:spPr>
          <a:xfrm>
            <a:off x="0" y="0"/>
            <a:ext cx="4265936" cy="5143500"/>
          </a:xfrm>
          <a:prstGeom prst="rect">
            <a:avLst/>
          </a:prstGeom>
        </p:spPr>
      </p:pic>
      <p:sp>
        <p:nvSpPr>
          <p:cNvPr id="13" name="Rectángulo 2"/>
          <p:cNvSpPr/>
          <p:nvPr/>
        </p:nvSpPr>
        <p:spPr>
          <a:xfrm>
            <a:off x="3709634" y="0"/>
            <a:ext cx="1506092" cy="5143500"/>
          </a:xfrm>
          <a:custGeom>
            <a:avLst/>
            <a:gdLst>
              <a:gd name="connsiteX0" fmla="*/ 0 w 729465"/>
              <a:gd name="connsiteY0" fmla="*/ 0 h 5143500"/>
              <a:gd name="connsiteX1" fmla="*/ 729465 w 729465"/>
              <a:gd name="connsiteY1" fmla="*/ 0 h 5143500"/>
              <a:gd name="connsiteX2" fmla="*/ 729465 w 729465"/>
              <a:gd name="connsiteY2" fmla="*/ 5143500 h 5143500"/>
              <a:gd name="connsiteX3" fmla="*/ 0 w 729465"/>
              <a:gd name="connsiteY3" fmla="*/ 5143500 h 5143500"/>
              <a:gd name="connsiteX4" fmla="*/ 0 w 729465"/>
              <a:gd name="connsiteY4" fmla="*/ 0 h 5143500"/>
              <a:gd name="connsiteX0" fmla="*/ 0 w 1212350"/>
              <a:gd name="connsiteY0" fmla="*/ 10274 h 5153774"/>
              <a:gd name="connsiteX1" fmla="*/ 1212350 w 1212350"/>
              <a:gd name="connsiteY1" fmla="*/ 0 h 5153774"/>
              <a:gd name="connsiteX2" fmla="*/ 729465 w 1212350"/>
              <a:gd name="connsiteY2" fmla="*/ 5153774 h 5153774"/>
              <a:gd name="connsiteX3" fmla="*/ 0 w 1212350"/>
              <a:gd name="connsiteY3" fmla="*/ 5153774 h 5153774"/>
              <a:gd name="connsiteX4" fmla="*/ 0 w 1212350"/>
              <a:gd name="connsiteY4" fmla="*/ 10274 h 5153774"/>
              <a:gd name="connsiteX0" fmla="*/ 626723 w 1212350"/>
              <a:gd name="connsiteY0" fmla="*/ 10274 h 5153774"/>
              <a:gd name="connsiteX1" fmla="*/ 1212350 w 1212350"/>
              <a:gd name="connsiteY1" fmla="*/ 0 h 5153774"/>
              <a:gd name="connsiteX2" fmla="*/ 729465 w 1212350"/>
              <a:gd name="connsiteY2" fmla="*/ 5153774 h 5153774"/>
              <a:gd name="connsiteX3" fmla="*/ 0 w 1212350"/>
              <a:gd name="connsiteY3" fmla="*/ 5153774 h 5153774"/>
              <a:gd name="connsiteX4" fmla="*/ 626723 w 1212350"/>
              <a:gd name="connsiteY4" fmla="*/ 10274 h 5153774"/>
              <a:gd name="connsiteX0" fmla="*/ 357642 w 1212350"/>
              <a:gd name="connsiteY0" fmla="*/ 10274 h 5153774"/>
              <a:gd name="connsiteX1" fmla="*/ 1212350 w 1212350"/>
              <a:gd name="connsiteY1" fmla="*/ 0 h 5153774"/>
              <a:gd name="connsiteX2" fmla="*/ 729465 w 1212350"/>
              <a:gd name="connsiteY2" fmla="*/ 5153774 h 5153774"/>
              <a:gd name="connsiteX3" fmla="*/ 0 w 1212350"/>
              <a:gd name="connsiteY3" fmla="*/ 5153774 h 5153774"/>
              <a:gd name="connsiteX4" fmla="*/ 357642 w 1212350"/>
              <a:gd name="connsiteY4" fmla="*/ 10274 h 5153774"/>
              <a:gd name="connsiteX0" fmla="*/ 357642 w 926600"/>
              <a:gd name="connsiteY0" fmla="*/ 0 h 5143500"/>
              <a:gd name="connsiteX1" fmla="*/ 926600 w 926600"/>
              <a:gd name="connsiteY1" fmla="*/ 232614 h 5143500"/>
              <a:gd name="connsiteX2" fmla="*/ 729465 w 926600"/>
              <a:gd name="connsiteY2" fmla="*/ 5143500 h 5143500"/>
              <a:gd name="connsiteX3" fmla="*/ 0 w 926600"/>
              <a:gd name="connsiteY3" fmla="*/ 5143500 h 5143500"/>
              <a:gd name="connsiteX4" fmla="*/ 357642 w 926600"/>
              <a:gd name="connsiteY4" fmla="*/ 0 h 5143500"/>
              <a:gd name="connsiteX0" fmla="*/ 357642 w 1190919"/>
              <a:gd name="connsiteY0" fmla="*/ 0 h 5143500"/>
              <a:gd name="connsiteX1" fmla="*/ 1190919 w 1190919"/>
              <a:gd name="connsiteY1" fmla="*/ 1632 h 5143500"/>
              <a:gd name="connsiteX2" fmla="*/ 729465 w 1190919"/>
              <a:gd name="connsiteY2" fmla="*/ 5143500 h 5143500"/>
              <a:gd name="connsiteX3" fmla="*/ 0 w 1190919"/>
              <a:gd name="connsiteY3" fmla="*/ 5143500 h 5143500"/>
              <a:gd name="connsiteX4" fmla="*/ 357642 w 1190919"/>
              <a:gd name="connsiteY4" fmla="*/ 0 h 5143500"/>
              <a:gd name="connsiteX0" fmla="*/ 357642 w 1240925"/>
              <a:gd name="connsiteY0" fmla="*/ 0 h 5143500"/>
              <a:gd name="connsiteX1" fmla="*/ 1240925 w 1240925"/>
              <a:gd name="connsiteY1" fmla="*/ 63545 h 5143500"/>
              <a:gd name="connsiteX2" fmla="*/ 729465 w 1240925"/>
              <a:gd name="connsiteY2" fmla="*/ 5143500 h 5143500"/>
              <a:gd name="connsiteX3" fmla="*/ 0 w 1240925"/>
              <a:gd name="connsiteY3" fmla="*/ 5143500 h 5143500"/>
              <a:gd name="connsiteX4" fmla="*/ 357642 w 1240925"/>
              <a:gd name="connsiteY4" fmla="*/ 0 h 5143500"/>
              <a:gd name="connsiteX0" fmla="*/ 357642 w 1193300"/>
              <a:gd name="connsiteY0" fmla="*/ 0 h 5143500"/>
              <a:gd name="connsiteX1" fmla="*/ 1193300 w 1193300"/>
              <a:gd name="connsiteY1" fmla="*/ 1632 h 5143500"/>
              <a:gd name="connsiteX2" fmla="*/ 729465 w 1193300"/>
              <a:gd name="connsiteY2" fmla="*/ 5143500 h 5143500"/>
              <a:gd name="connsiteX3" fmla="*/ 0 w 1193300"/>
              <a:gd name="connsiteY3" fmla="*/ 5143500 h 5143500"/>
              <a:gd name="connsiteX4" fmla="*/ 357642 w 1193300"/>
              <a:gd name="connsiteY4" fmla="*/ 0 h 5143500"/>
              <a:gd name="connsiteX0" fmla="*/ 829129 w 1664787"/>
              <a:gd name="connsiteY0" fmla="*/ 0 h 5143500"/>
              <a:gd name="connsiteX1" fmla="*/ 1664787 w 1664787"/>
              <a:gd name="connsiteY1" fmla="*/ 1632 h 5143500"/>
              <a:gd name="connsiteX2" fmla="*/ 1200952 w 1664787"/>
              <a:gd name="connsiteY2" fmla="*/ 5143500 h 5143500"/>
              <a:gd name="connsiteX3" fmla="*/ 0 w 1664787"/>
              <a:gd name="connsiteY3" fmla="*/ 5143500 h 5143500"/>
              <a:gd name="connsiteX4" fmla="*/ 829129 w 1664787"/>
              <a:gd name="connsiteY4" fmla="*/ 0 h 5143500"/>
              <a:gd name="connsiteX0" fmla="*/ 829129 w 1664787"/>
              <a:gd name="connsiteY0" fmla="*/ 0 h 5143500"/>
              <a:gd name="connsiteX1" fmla="*/ 1664787 w 1664787"/>
              <a:gd name="connsiteY1" fmla="*/ 1632 h 5143500"/>
              <a:gd name="connsiteX2" fmla="*/ 560395 w 1664787"/>
              <a:gd name="connsiteY2" fmla="*/ 4960143 h 5143500"/>
              <a:gd name="connsiteX3" fmla="*/ 0 w 1664787"/>
              <a:gd name="connsiteY3" fmla="*/ 5143500 h 5143500"/>
              <a:gd name="connsiteX4" fmla="*/ 829129 w 1664787"/>
              <a:gd name="connsiteY4" fmla="*/ 0 h 5143500"/>
              <a:gd name="connsiteX0" fmla="*/ 829129 w 1664787"/>
              <a:gd name="connsiteY0" fmla="*/ 0 h 5143500"/>
              <a:gd name="connsiteX1" fmla="*/ 1664787 w 1664787"/>
              <a:gd name="connsiteY1" fmla="*/ 1632 h 5143500"/>
              <a:gd name="connsiteX2" fmla="*/ 831858 w 1664787"/>
              <a:gd name="connsiteY2" fmla="*/ 5141118 h 5143500"/>
              <a:gd name="connsiteX3" fmla="*/ 0 w 1664787"/>
              <a:gd name="connsiteY3" fmla="*/ 5143500 h 5143500"/>
              <a:gd name="connsiteX4" fmla="*/ 829129 w 1664787"/>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787" h="5143500">
                <a:moveTo>
                  <a:pt x="829129" y="0"/>
                </a:moveTo>
                <a:lnTo>
                  <a:pt x="1664787" y="1632"/>
                </a:lnTo>
                <a:lnTo>
                  <a:pt x="831858" y="5141118"/>
                </a:lnTo>
                <a:lnTo>
                  <a:pt x="0" y="5143500"/>
                </a:lnTo>
                <a:lnTo>
                  <a:pt x="829129" y="0"/>
                </a:lnTo>
                <a:close/>
              </a:path>
            </a:pathLst>
          </a:custGeom>
          <a:solidFill>
            <a:srgbClr val="0B39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s-MX">
              <a:solidFill>
                <a:prstClr val="white"/>
              </a:solidFill>
            </a:endParaRPr>
          </a:p>
        </p:txBody>
      </p:sp>
      <p:sp>
        <p:nvSpPr>
          <p:cNvPr id="14" name="Rectángulo 2"/>
          <p:cNvSpPr/>
          <p:nvPr/>
        </p:nvSpPr>
        <p:spPr>
          <a:xfrm>
            <a:off x="2969288" y="0"/>
            <a:ext cx="1506092" cy="5143500"/>
          </a:xfrm>
          <a:custGeom>
            <a:avLst/>
            <a:gdLst>
              <a:gd name="connsiteX0" fmla="*/ 0 w 729465"/>
              <a:gd name="connsiteY0" fmla="*/ 0 h 5143500"/>
              <a:gd name="connsiteX1" fmla="*/ 729465 w 729465"/>
              <a:gd name="connsiteY1" fmla="*/ 0 h 5143500"/>
              <a:gd name="connsiteX2" fmla="*/ 729465 w 729465"/>
              <a:gd name="connsiteY2" fmla="*/ 5143500 h 5143500"/>
              <a:gd name="connsiteX3" fmla="*/ 0 w 729465"/>
              <a:gd name="connsiteY3" fmla="*/ 5143500 h 5143500"/>
              <a:gd name="connsiteX4" fmla="*/ 0 w 729465"/>
              <a:gd name="connsiteY4" fmla="*/ 0 h 5143500"/>
              <a:gd name="connsiteX0" fmla="*/ 0 w 1212350"/>
              <a:gd name="connsiteY0" fmla="*/ 10274 h 5153774"/>
              <a:gd name="connsiteX1" fmla="*/ 1212350 w 1212350"/>
              <a:gd name="connsiteY1" fmla="*/ 0 h 5153774"/>
              <a:gd name="connsiteX2" fmla="*/ 729465 w 1212350"/>
              <a:gd name="connsiteY2" fmla="*/ 5153774 h 5153774"/>
              <a:gd name="connsiteX3" fmla="*/ 0 w 1212350"/>
              <a:gd name="connsiteY3" fmla="*/ 5153774 h 5153774"/>
              <a:gd name="connsiteX4" fmla="*/ 0 w 1212350"/>
              <a:gd name="connsiteY4" fmla="*/ 10274 h 5153774"/>
              <a:gd name="connsiteX0" fmla="*/ 626723 w 1212350"/>
              <a:gd name="connsiteY0" fmla="*/ 10274 h 5153774"/>
              <a:gd name="connsiteX1" fmla="*/ 1212350 w 1212350"/>
              <a:gd name="connsiteY1" fmla="*/ 0 h 5153774"/>
              <a:gd name="connsiteX2" fmla="*/ 729465 w 1212350"/>
              <a:gd name="connsiteY2" fmla="*/ 5153774 h 5153774"/>
              <a:gd name="connsiteX3" fmla="*/ 0 w 1212350"/>
              <a:gd name="connsiteY3" fmla="*/ 5153774 h 5153774"/>
              <a:gd name="connsiteX4" fmla="*/ 626723 w 1212350"/>
              <a:gd name="connsiteY4" fmla="*/ 10274 h 5153774"/>
              <a:gd name="connsiteX0" fmla="*/ 357642 w 1212350"/>
              <a:gd name="connsiteY0" fmla="*/ 10274 h 5153774"/>
              <a:gd name="connsiteX1" fmla="*/ 1212350 w 1212350"/>
              <a:gd name="connsiteY1" fmla="*/ 0 h 5153774"/>
              <a:gd name="connsiteX2" fmla="*/ 729465 w 1212350"/>
              <a:gd name="connsiteY2" fmla="*/ 5153774 h 5153774"/>
              <a:gd name="connsiteX3" fmla="*/ 0 w 1212350"/>
              <a:gd name="connsiteY3" fmla="*/ 5153774 h 5153774"/>
              <a:gd name="connsiteX4" fmla="*/ 357642 w 1212350"/>
              <a:gd name="connsiteY4" fmla="*/ 10274 h 5153774"/>
              <a:gd name="connsiteX0" fmla="*/ 357642 w 926600"/>
              <a:gd name="connsiteY0" fmla="*/ 0 h 5143500"/>
              <a:gd name="connsiteX1" fmla="*/ 926600 w 926600"/>
              <a:gd name="connsiteY1" fmla="*/ 232614 h 5143500"/>
              <a:gd name="connsiteX2" fmla="*/ 729465 w 926600"/>
              <a:gd name="connsiteY2" fmla="*/ 5143500 h 5143500"/>
              <a:gd name="connsiteX3" fmla="*/ 0 w 926600"/>
              <a:gd name="connsiteY3" fmla="*/ 5143500 h 5143500"/>
              <a:gd name="connsiteX4" fmla="*/ 357642 w 926600"/>
              <a:gd name="connsiteY4" fmla="*/ 0 h 5143500"/>
              <a:gd name="connsiteX0" fmla="*/ 357642 w 1190919"/>
              <a:gd name="connsiteY0" fmla="*/ 0 h 5143500"/>
              <a:gd name="connsiteX1" fmla="*/ 1190919 w 1190919"/>
              <a:gd name="connsiteY1" fmla="*/ 1632 h 5143500"/>
              <a:gd name="connsiteX2" fmla="*/ 729465 w 1190919"/>
              <a:gd name="connsiteY2" fmla="*/ 5143500 h 5143500"/>
              <a:gd name="connsiteX3" fmla="*/ 0 w 1190919"/>
              <a:gd name="connsiteY3" fmla="*/ 5143500 h 5143500"/>
              <a:gd name="connsiteX4" fmla="*/ 357642 w 1190919"/>
              <a:gd name="connsiteY4" fmla="*/ 0 h 5143500"/>
              <a:gd name="connsiteX0" fmla="*/ 357642 w 1240925"/>
              <a:gd name="connsiteY0" fmla="*/ 0 h 5143500"/>
              <a:gd name="connsiteX1" fmla="*/ 1240925 w 1240925"/>
              <a:gd name="connsiteY1" fmla="*/ 63545 h 5143500"/>
              <a:gd name="connsiteX2" fmla="*/ 729465 w 1240925"/>
              <a:gd name="connsiteY2" fmla="*/ 5143500 h 5143500"/>
              <a:gd name="connsiteX3" fmla="*/ 0 w 1240925"/>
              <a:gd name="connsiteY3" fmla="*/ 5143500 h 5143500"/>
              <a:gd name="connsiteX4" fmla="*/ 357642 w 1240925"/>
              <a:gd name="connsiteY4" fmla="*/ 0 h 5143500"/>
              <a:gd name="connsiteX0" fmla="*/ 357642 w 1193300"/>
              <a:gd name="connsiteY0" fmla="*/ 0 h 5143500"/>
              <a:gd name="connsiteX1" fmla="*/ 1193300 w 1193300"/>
              <a:gd name="connsiteY1" fmla="*/ 1632 h 5143500"/>
              <a:gd name="connsiteX2" fmla="*/ 729465 w 1193300"/>
              <a:gd name="connsiteY2" fmla="*/ 5143500 h 5143500"/>
              <a:gd name="connsiteX3" fmla="*/ 0 w 1193300"/>
              <a:gd name="connsiteY3" fmla="*/ 5143500 h 5143500"/>
              <a:gd name="connsiteX4" fmla="*/ 357642 w 1193300"/>
              <a:gd name="connsiteY4" fmla="*/ 0 h 5143500"/>
              <a:gd name="connsiteX0" fmla="*/ 829129 w 1664787"/>
              <a:gd name="connsiteY0" fmla="*/ 0 h 5143500"/>
              <a:gd name="connsiteX1" fmla="*/ 1664787 w 1664787"/>
              <a:gd name="connsiteY1" fmla="*/ 1632 h 5143500"/>
              <a:gd name="connsiteX2" fmla="*/ 1200952 w 1664787"/>
              <a:gd name="connsiteY2" fmla="*/ 5143500 h 5143500"/>
              <a:gd name="connsiteX3" fmla="*/ 0 w 1664787"/>
              <a:gd name="connsiteY3" fmla="*/ 5143500 h 5143500"/>
              <a:gd name="connsiteX4" fmla="*/ 829129 w 1664787"/>
              <a:gd name="connsiteY4" fmla="*/ 0 h 5143500"/>
              <a:gd name="connsiteX0" fmla="*/ 829129 w 1664787"/>
              <a:gd name="connsiteY0" fmla="*/ 0 h 5143500"/>
              <a:gd name="connsiteX1" fmla="*/ 1664787 w 1664787"/>
              <a:gd name="connsiteY1" fmla="*/ 1632 h 5143500"/>
              <a:gd name="connsiteX2" fmla="*/ 560395 w 1664787"/>
              <a:gd name="connsiteY2" fmla="*/ 4960143 h 5143500"/>
              <a:gd name="connsiteX3" fmla="*/ 0 w 1664787"/>
              <a:gd name="connsiteY3" fmla="*/ 5143500 h 5143500"/>
              <a:gd name="connsiteX4" fmla="*/ 829129 w 1664787"/>
              <a:gd name="connsiteY4" fmla="*/ 0 h 5143500"/>
              <a:gd name="connsiteX0" fmla="*/ 829129 w 1664787"/>
              <a:gd name="connsiteY0" fmla="*/ 0 h 5143500"/>
              <a:gd name="connsiteX1" fmla="*/ 1664787 w 1664787"/>
              <a:gd name="connsiteY1" fmla="*/ 1632 h 5143500"/>
              <a:gd name="connsiteX2" fmla="*/ 831858 w 1664787"/>
              <a:gd name="connsiteY2" fmla="*/ 5141118 h 5143500"/>
              <a:gd name="connsiteX3" fmla="*/ 0 w 1664787"/>
              <a:gd name="connsiteY3" fmla="*/ 5143500 h 5143500"/>
              <a:gd name="connsiteX4" fmla="*/ 829129 w 1664787"/>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787" h="5143500">
                <a:moveTo>
                  <a:pt x="829129" y="0"/>
                </a:moveTo>
                <a:lnTo>
                  <a:pt x="1664787" y="1632"/>
                </a:lnTo>
                <a:lnTo>
                  <a:pt x="831858" y="5141118"/>
                </a:lnTo>
                <a:lnTo>
                  <a:pt x="0" y="5143500"/>
                </a:lnTo>
                <a:lnTo>
                  <a:pt x="829129" y="0"/>
                </a:lnTo>
                <a:close/>
              </a:path>
            </a:pathLst>
          </a:custGeom>
          <a:solidFill>
            <a:srgbClr val="1426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s-MX">
              <a:solidFill>
                <a:prstClr val="white"/>
              </a:solidFill>
            </a:endParaRPr>
          </a:p>
        </p:txBody>
      </p:sp>
    </p:spTree>
    <p:extLst>
      <p:ext uri="{BB962C8B-B14F-4D97-AF65-F5344CB8AC3E}">
        <p14:creationId xmlns:p14="http://schemas.microsoft.com/office/powerpoint/2010/main" val="27137864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4"/>
          <p:cNvSpPr txBox="1">
            <a:spLocks/>
          </p:cNvSpPr>
          <p:nvPr/>
        </p:nvSpPr>
        <p:spPr>
          <a:xfrm>
            <a:off x="258743" y="168871"/>
            <a:ext cx="7973546" cy="474568"/>
          </a:xfrm>
          <a:prstGeom prst="rect">
            <a:avLst/>
          </a:prstGeom>
        </p:spPr>
        <p:txBody>
          <a:bodyPr vert="horz" lIns="128583" tIns="64291" rIns="128583" bIns="64291" rtlCol="0" anchor="ctr">
            <a:noAutofit/>
          </a:bodyPr>
          <a:lstStyle>
            <a:lvl1pPr algn="l" defTabSz="362798" rtl="0" eaLnBrk="1" latinLnBrk="0" hangingPunct="1">
              <a:lnSpc>
                <a:spcPct val="80000"/>
              </a:lnSpc>
              <a:spcBef>
                <a:spcPct val="0"/>
              </a:spcBef>
              <a:buNone/>
              <a:defRPr sz="2822" kern="1200">
                <a:solidFill>
                  <a:schemeClr val="bg1"/>
                </a:solidFill>
                <a:latin typeface="Gotham Thin"/>
                <a:ea typeface="+mj-ea"/>
                <a:cs typeface="Gotham Thin"/>
              </a:defRPr>
            </a:lvl1pPr>
          </a:lstStyle>
          <a:p>
            <a:pPr marL="12700">
              <a:lnSpc>
                <a:spcPct val="100000"/>
              </a:lnSpc>
              <a:defRPr/>
            </a:pPr>
            <a:r>
              <a:rPr lang="es-MX" sz="2250" dirty="0" smtClean="0">
                <a:latin typeface="Gotham Book" panose="02000604040000020004" pitchFamily="50" charset="0"/>
              </a:rPr>
              <a:t>1) REPORTES DE OPERACIÓN</a:t>
            </a:r>
            <a:endParaRPr lang="es-MX" sz="2250" dirty="0">
              <a:latin typeface="Gotham Book" panose="02000604040000020004" pitchFamily="50" charset="0"/>
            </a:endParaRPr>
          </a:p>
        </p:txBody>
      </p:sp>
      <p:grpSp>
        <p:nvGrpSpPr>
          <p:cNvPr id="3" name="Grupo 2"/>
          <p:cNvGrpSpPr/>
          <p:nvPr/>
        </p:nvGrpSpPr>
        <p:grpSpPr>
          <a:xfrm>
            <a:off x="106343" y="1077137"/>
            <a:ext cx="6512773" cy="3805678"/>
            <a:chOff x="106343" y="1077137"/>
            <a:chExt cx="6512773" cy="3805678"/>
          </a:xfrm>
        </p:grpSpPr>
        <p:grpSp>
          <p:nvGrpSpPr>
            <p:cNvPr id="4" name="Grupo 3"/>
            <p:cNvGrpSpPr/>
            <p:nvPr/>
          </p:nvGrpSpPr>
          <p:grpSpPr>
            <a:xfrm>
              <a:off x="106343" y="1077137"/>
              <a:ext cx="2187865" cy="3805677"/>
              <a:chOff x="360364" y="2692961"/>
              <a:chExt cx="5155178" cy="8967163"/>
            </a:xfrm>
          </p:grpSpPr>
          <p:sp>
            <p:nvSpPr>
              <p:cNvPr id="15" name="Freeform 6"/>
              <p:cNvSpPr>
                <a:spLocks noEditPoints="1"/>
              </p:cNvSpPr>
              <p:nvPr/>
            </p:nvSpPr>
            <p:spPr bwMode="auto">
              <a:xfrm>
                <a:off x="360364" y="2692961"/>
                <a:ext cx="5155178" cy="4741385"/>
              </a:xfrm>
              <a:custGeom>
                <a:avLst/>
                <a:gdLst>
                  <a:gd name="T0" fmla="*/ 1813 w 3625"/>
                  <a:gd name="T1" fmla="*/ 0 h 3336"/>
                  <a:gd name="T2" fmla="*/ 2677 w 3625"/>
                  <a:gd name="T3" fmla="*/ 864 h 3336"/>
                  <a:gd name="T4" fmla="*/ 1855 w 3625"/>
                  <a:gd name="T5" fmla="*/ 1728 h 3336"/>
                  <a:gd name="T6" fmla="*/ 1855 w 3625"/>
                  <a:gd name="T7" fmla="*/ 1728 h 3336"/>
                  <a:gd name="T8" fmla="*/ 1855 w 3625"/>
                  <a:gd name="T9" fmla="*/ 2897 h 3336"/>
                  <a:gd name="T10" fmla="*/ 3403 w 3625"/>
                  <a:gd name="T11" fmla="*/ 2897 h 3336"/>
                  <a:gd name="T12" fmla="*/ 3625 w 3625"/>
                  <a:gd name="T13" fmla="*/ 3117 h 3336"/>
                  <a:gd name="T14" fmla="*/ 3403 w 3625"/>
                  <a:gd name="T15" fmla="*/ 3336 h 3336"/>
                  <a:gd name="T16" fmla="*/ 0 w 3625"/>
                  <a:gd name="T17" fmla="*/ 3336 h 3336"/>
                  <a:gd name="T18" fmla="*/ 217 w 3625"/>
                  <a:gd name="T19" fmla="*/ 3117 h 3336"/>
                  <a:gd name="T20" fmla="*/ 0 w 3625"/>
                  <a:gd name="T21" fmla="*/ 2897 h 3336"/>
                  <a:gd name="T22" fmla="*/ 1771 w 3625"/>
                  <a:gd name="T23" fmla="*/ 2897 h 3336"/>
                  <a:gd name="T24" fmla="*/ 1771 w 3625"/>
                  <a:gd name="T25" fmla="*/ 1728 h 3336"/>
                  <a:gd name="T26" fmla="*/ 1771 w 3625"/>
                  <a:gd name="T27" fmla="*/ 1728 h 3336"/>
                  <a:gd name="T28" fmla="*/ 948 w 3625"/>
                  <a:gd name="T29" fmla="*/ 864 h 3336"/>
                  <a:gd name="T30" fmla="*/ 1813 w 3625"/>
                  <a:gd name="T31" fmla="*/ 0 h 3336"/>
                  <a:gd name="T32" fmla="*/ 1813 w 3625"/>
                  <a:gd name="T33" fmla="*/ 2980 h 3336"/>
                  <a:gd name="T34" fmla="*/ 1949 w 3625"/>
                  <a:gd name="T35" fmla="*/ 3117 h 3336"/>
                  <a:gd name="T36" fmla="*/ 1813 w 3625"/>
                  <a:gd name="T37" fmla="*/ 3253 h 3336"/>
                  <a:gd name="T38" fmla="*/ 1676 w 3625"/>
                  <a:gd name="T39" fmla="*/ 3117 h 3336"/>
                  <a:gd name="T40" fmla="*/ 1813 w 3625"/>
                  <a:gd name="T41" fmla="*/ 2980 h 3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25" h="3336">
                    <a:moveTo>
                      <a:pt x="1813" y="0"/>
                    </a:moveTo>
                    <a:cubicBezTo>
                      <a:pt x="2290" y="0"/>
                      <a:pt x="2677" y="387"/>
                      <a:pt x="2677" y="864"/>
                    </a:cubicBezTo>
                    <a:cubicBezTo>
                      <a:pt x="2677" y="1328"/>
                      <a:pt x="2312" y="1706"/>
                      <a:pt x="1855" y="1728"/>
                    </a:cubicBezTo>
                    <a:lnTo>
                      <a:pt x="1855" y="1728"/>
                    </a:lnTo>
                    <a:lnTo>
                      <a:pt x="1855" y="2897"/>
                    </a:lnTo>
                    <a:lnTo>
                      <a:pt x="3403" y="2897"/>
                    </a:lnTo>
                    <a:lnTo>
                      <a:pt x="3625" y="3117"/>
                    </a:lnTo>
                    <a:lnTo>
                      <a:pt x="3403" y="3336"/>
                    </a:lnTo>
                    <a:lnTo>
                      <a:pt x="0" y="3336"/>
                    </a:lnTo>
                    <a:lnTo>
                      <a:pt x="217" y="3117"/>
                    </a:lnTo>
                    <a:lnTo>
                      <a:pt x="0" y="2897"/>
                    </a:lnTo>
                    <a:lnTo>
                      <a:pt x="1771" y="2897"/>
                    </a:lnTo>
                    <a:lnTo>
                      <a:pt x="1771" y="1728"/>
                    </a:lnTo>
                    <a:lnTo>
                      <a:pt x="1771" y="1728"/>
                    </a:lnTo>
                    <a:cubicBezTo>
                      <a:pt x="1313" y="1706"/>
                      <a:pt x="948" y="1328"/>
                      <a:pt x="948" y="864"/>
                    </a:cubicBezTo>
                    <a:cubicBezTo>
                      <a:pt x="948" y="387"/>
                      <a:pt x="1335" y="0"/>
                      <a:pt x="1813" y="0"/>
                    </a:cubicBezTo>
                    <a:close/>
                    <a:moveTo>
                      <a:pt x="1813" y="2980"/>
                    </a:moveTo>
                    <a:cubicBezTo>
                      <a:pt x="1888" y="2980"/>
                      <a:pt x="1949" y="3041"/>
                      <a:pt x="1949" y="3117"/>
                    </a:cubicBezTo>
                    <a:cubicBezTo>
                      <a:pt x="1949" y="3192"/>
                      <a:pt x="1888" y="3253"/>
                      <a:pt x="1813" y="3253"/>
                    </a:cubicBezTo>
                    <a:cubicBezTo>
                      <a:pt x="1737" y="3253"/>
                      <a:pt x="1676" y="3192"/>
                      <a:pt x="1676" y="3117"/>
                    </a:cubicBezTo>
                    <a:cubicBezTo>
                      <a:pt x="1676" y="3041"/>
                      <a:pt x="1737" y="2980"/>
                      <a:pt x="1813" y="2980"/>
                    </a:cubicBezTo>
                    <a:close/>
                  </a:path>
                </a:pathLst>
              </a:custGeom>
              <a:solidFill>
                <a:schemeClr val="tx1">
                  <a:lumMod val="50000"/>
                  <a:lumOff val="50000"/>
                </a:schemeClr>
              </a:solidFill>
              <a:ln w="238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s-MX" sz="1000">
                  <a:latin typeface="Gotham Book" panose="02000604040000020004" pitchFamily="50" charset="0"/>
                </a:endParaRPr>
              </a:p>
            </p:txBody>
          </p:sp>
          <p:sp>
            <p:nvSpPr>
              <p:cNvPr id="16" name="CuadroTexto 15"/>
              <p:cNvSpPr txBox="1"/>
              <p:nvPr/>
            </p:nvSpPr>
            <p:spPr>
              <a:xfrm>
                <a:off x="1984399" y="3670477"/>
                <a:ext cx="1898490" cy="5801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defTabSz="925512" fontAlgn="auto">
                  <a:spcBef>
                    <a:spcPts val="0"/>
                  </a:spcBef>
                  <a:spcAft>
                    <a:spcPts val="0"/>
                  </a:spcAft>
                </a:pPr>
                <a:r>
                  <a:rPr lang="es-MX" sz="1000" b="1" dirty="0" smtClean="0">
                    <a:solidFill>
                      <a:schemeClr val="bg1"/>
                    </a:solidFill>
                    <a:latin typeface="Gotham Book" panose="02000604040000020004" pitchFamily="50" charset="0"/>
                    <a:sym typeface="Gotham Book"/>
                  </a:rPr>
                  <a:t>SEMANAL</a:t>
                </a:r>
                <a:endParaRPr lang="es-MX" sz="1000" b="1" dirty="0">
                  <a:solidFill>
                    <a:schemeClr val="bg1"/>
                  </a:solidFill>
                  <a:latin typeface="Gotham Book" panose="02000604040000020004" pitchFamily="50" charset="0"/>
                  <a:sym typeface="Gotham Book"/>
                </a:endParaRPr>
              </a:p>
            </p:txBody>
          </p:sp>
          <p:sp>
            <p:nvSpPr>
              <p:cNvPr id="17" name="Rectángulo 16"/>
              <p:cNvSpPr/>
              <p:nvPr/>
            </p:nvSpPr>
            <p:spPr>
              <a:xfrm>
                <a:off x="360366" y="7612640"/>
                <a:ext cx="4925723" cy="4047484"/>
              </a:xfrm>
              <a:prstGeom prst="rect">
                <a:avLst/>
              </a:prstGeom>
              <a:solidFill>
                <a:srgbClr val="0B396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defTabSz="925512" fontAlgn="auto">
                  <a:spcBef>
                    <a:spcPts val="0"/>
                  </a:spcBef>
                  <a:spcAft>
                    <a:spcPts val="0"/>
                  </a:spcAft>
                </a:pPr>
                <a:endParaRPr lang="es-MX" sz="1000">
                  <a:latin typeface="Gotham Book" panose="02000604040000020004" pitchFamily="50" charset="0"/>
                  <a:sym typeface="Gotham Book"/>
                </a:endParaRPr>
              </a:p>
            </p:txBody>
          </p:sp>
          <p:sp>
            <p:nvSpPr>
              <p:cNvPr id="18" name="Shape 566"/>
              <p:cNvSpPr>
                <a:spLocks noChangeArrowheads="1"/>
              </p:cNvSpPr>
              <p:nvPr/>
            </p:nvSpPr>
            <p:spPr bwMode="auto">
              <a:xfrm>
                <a:off x="581103" y="7840924"/>
                <a:ext cx="4522381" cy="34565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txBody>
              <a:bodyPr wrap="square" lIns="40597" tIns="40599" rIns="40597" bIns="40599" anchor="t">
                <a:spAutoFit/>
              </a:bodyPr>
              <a:lstStyle>
                <a:lvl1pPr>
                  <a:defRPr sz="3600">
                    <a:solidFill>
                      <a:srgbClr val="FFFFFF"/>
                    </a:solidFill>
                    <a:latin typeface="Gotham Book" panose="02000604040000020004" pitchFamily="50" charset="0"/>
                    <a:ea typeface="MS PGothic" panose="020B0600070205080204" pitchFamily="34" charset="-128"/>
                    <a:sym typeface="Gotham Book" panose="02000604040000020004" pitchFamily="50" charset="0"/>
                  </a:defRPr>
                </a:lvl1pPr>
                <a:lvl2pPr marL="742950" indent="-285750">
                  <a:defRPr sz="3600">
                    <a:solidFill>
                      <a:srgbClr val="FFFFFF"/>
                    </a:solidFill>
                    <a:latin typeface="Gotham Book" panose="02000604040000020004" pitchFamily="50" charset="0"/>
                    <a:ea typeface="MS PGothic" panose="020B0600070205080204" pitchFamily="34" charset="-128"/>
                    <a:sym typeface="Gotham Book" panose="02000604040000020004" pitchFamily="50" charset="0"/>
                  </a:defRPr>
                </a:lvl2pPr>
                <a:lvl3pPr marL="1143000" indent="-228600">
                  <a:defRPr sz="3600">
                    <a:solidFill>
                      <a:srgbClr val="FFFFFF"/>
                    </a:solidFill>
                    <a:latin typeface="Gotham Book" panose="02000604040000020004" pitchFamily="50" charset="0"/>
                    <a:ea typeface="MS PGothic" panose="020B0600070205080204" pitchFamily="34" charset="-128"/>
                    <a:sym typeface="Gotham Book" panose="02000604040000020004" pitchFamily="50" charset="0"/>
                  </a:defRPr>
                </a:lvl3pPr>
                <a:lvl4pPr marL="1600200" indent="-228600">
                  <a:defRPr sz="3600">
                    <a:solidFill>
                      <a:srgbClr val="FFFFFF"/>
                    </a:solidFill>
                    <a:latin typeface="Gotham Book" panose="02000604040000020004" pitchFamily="50" charset="0"/>
                    <a:ea typeface="MS PGothic" panose="020B0600070205080204" pitchFamily="34" charset="-128"/>
                    <a:sym typeface="Gotham Book" panose="02000604040000020004" pitchFamily="50" charset="0"/>
                  </a:defRPr>
                </a:lvl4pPr>
                <a:lvl5pPr marL="2057400" indent="-228600">
                  <a:defRPr sz="3600">
                    <a:solidFill>
                      <a:srgbClr val="FFFFFF"/>
                    </a:solidFill>
                    <a:latin typeface="Gotham Book" panose="02000604040000020004" pitchFamily="50" charset="0"/>
                    <a:ea typeface="MS PGothic" panose="020B0600070205080204" pitchFamily="34" charset="-128"/>
                    <a:sym typeface="Gotham Book" panose="02000604040000020004" pitchFamily="50" charset="0"/>
                  </a:defRPr>
                </a:lvl5pPr>
                <a:lvl6pPr marL="2514600" indent="-228600" defTabSz="923925" eaLnBrk="0" fontAlgn="base" hangingPunct="0">
                  <a:spcBef>
                    <a:spcPct val="0"/>
                  </a:spcBef>
                  <a:spcAft>
                    <a:spcPct val="0"/>
                  </a:spcAft>
                  <a:defRPr sz="3600">
                    <a:solidFill>
                      <a:srgbClr val="FFFFFF"/>
                    </a:solidFill>
                    <a:latin typeface="Gotham Book" panose="02000604040000020004" pitchFamily="50" charset="0"/>
                    <a:ea typeface="MS PGothic" panose="020B0600070205080204" pitchFamily="34" charset="-128"/>
                    <a:sym typeface="Gotham Book" panose="02000604040000020004" pitchFamily="50" charset="0"/>
                  </a:defRPr>
                </a:lvl6pPr>
                <a:lvl7pPr marL="2971800" indent="-228600" defTabSz="923925" eaLnBrk="0" fontAlgn="base" hangingPunct="0">
                  <a:spcBef>
                    <a:spcPct val="0"/>
                  </a:spcBef>
                  <a:spcAft>
                    <a:spcPct val="0"/>
                  </a:spcAft>
                  <a:defRPr sz="3600">
                    <a:solidFill>
                      <a:srgbClr val="FFFFFF"/>
                    </a:solidFill>
                    <a:latin typeface="Gotham Book" panose="02000604040000020004" pitchFamily="50" charset="0"/>
                    <a:ea typeface="MS PGothic" panose="020B0600070205080204" pitchFamily="34" charset="-128"/>
                    <a:sym typeface="Gotham Book" panose="02000604040000020004" pitchFamily="50" charset="0"/>
                  </a:defRPr>
                </a:lvl7pPr>
                <a:lvl8pPr marL="3429000" indent="-228600" defTabSz="923925" eaLnBrk="0" fontAlgn="base" hangingPunct="0">
                  <a:spcBef>
                    <a:spcPct val="0"/>
                  </a:spcBef>
                  <a:spcAft>
                    <a:spcPct val="0"/>
                  </a:spcAft>
                  <a:defRPr sz="3600">
                    <a:solidFill>
                      <a:srgbClr val="FFFFFF"/>
                    </a:solidFill>
                    <a:latin typeface="Gotham Book" panose="02000604040000020004" pitchFamily="50" charset="0"/>
                    <a:ea typeface="MS PGothic" panose="020B0600070205080204" pitchFamily="34" charset="-128"/>
                    <a:sym typeface="Gotham Book" panose="02000604040000020004" pitchFamily="50" charset="0"/>
                  </a:defRPr>
                </a:lvl8pPr>
                <a:lvl9pPr marL="3886200" indent="-228600" defTabSz="923925" eaLnBrk="0" fontAlgn="base" hangingPunct="0">
                  <a:spcBef>
                    <a:spcPct val="0"/>
                  </a:spcBef>
                  <a:spcAft>
                    <a:spcPct val="0"/>
                  </a:spcAft>
                  <a:defRPr sz="3600">
                    <a:solidFill>
                      <a:srgbClr val="FFFFFF"/>
                    </a:solidFill>
                    <a:latin typeface="Gotham Book" panose="02000604040000020004" pitchFamily="50" charset="0"/>
                    <a:ea typeface="MS PGothic" panose="020B0600070205080204" pitchFamily="34" charset="-128"/>
                    <a:sym typeface="Gotham Book" panose="02000604040000020004" pitchFamily="50" charset="0"/>
                  </a:defRPr>
                </a:lvl9pPr>
              </a:lstStyle>
              <a:p>
                <a:pPr marL="1528763" indent="-1528763">
                  <a:lnSpc>
                    <a:spcPct val="150000"/>
                  </a:lnSpc>
                  <a:defRPr/>
                </a:pPr>
                <a:r>
                  <a:rPr lang="es-MX" altLang="es-MX" sz="1000" b="1" dirty="0" smtClean="0">
                    <a:solidFill>
                      <a:schemeClr val="bg1"/>
                    </a:solidFill>
                    <a:latin typeface="Gotham Bold" pitchFamily="50" charset="0"/>
                    <a:cs typeface="Gotham Book"/>
                  </a:rPr>
                  <a:t>OBJETIVO</a:t>
                </a:r>
                <a:r>
                  <a:rPr lang="es-MX" altLang="es-MX" sz="1000" b="1" dirty="0" smtClean="0">
                    <a:solidFill>
                      <a:schemeClr val="bg1"/>
                    </a:solidFill>
                    <a:cs typeface="Gotham Book"/>
                  </a:rPr>
                  <a:t>:</a:t>
                </a:r>
              </a:p>
              <a:p>
                <a:pPr marL="177800" indent="-88900">
                  <a:lnSpc>
                    <a:spcPct val="150000"/>
                  </a:lnSpc>
                  <a:buFont typeface="Arial" panose="020B0604020202020204" pitchFamily="34" charset="0"/>
                  <a:buChar char="•"/>
                  <a:defRPr/>
                </a:pPr>
                <a:r>
                  <a:rPr lang="es-MX" altLang="es-MX" sz="1000" dirty="0" smtClean="0">
                    <a:solidFill>
                      <a:schemeClr val="bg1"/>
                    </a:solidFill>
                    <a:cs typeface="Gotham Book"/>
                  </a:rPr>
                  <a:t>Seguimiento operativo</a:t>
                </a:r>
              </a:p>
              <a:p>
                <a:pPr marL="177800" indent="-88900">
                  <a:lnSpc>
                    <a:spcPct val="150000"/>
                  </a:lnSpc>
                  <a:buFont typeface="Arial" panose="020B0604020202020204" pitchFamily="34" charset="0"/>
                  <a:buChar char="•"/>
                  <a:defRPr/>
                </a:pPr>
                <a:r>
                  <a:rPr lang="es-MX" altLang="es-MX" sz="1000" dirty="0" smtClean="0">
                    <a:solidFill>
                      <a:schemeClr val="bg1"/>
                    </a:solidFill>
                    <a:cs typeface="Gotham Book"/>
                  </a:rPr>
                  <a:t>Planeación de actividades</a:t>
                </a:r>
              </a:p>
              <a:p>
                <a:pPr marL="1423988" indent="-1423988">
                  <a:lnSpc>
                    <a:spcPct val="150000"/>
                  </a:lnSpc>
                  <a:defRPr/>
                </a:pPr>
                <a:endParaRPr lang="es-MX" altLang="es-MX" sz="1000" dirty="0" smtClean="0">
                  <a:solidFill>
                    <a:schemeClr val="bg1"/>
                  </a:solidFill>
                  <a:cs typeface="Gotham Book"/>
                </a:endParaRPr>
              </a:p>
              <a:p>
                <a:pPr marL="1528763" indent="-1528763">
                  <a:lnSpc>
                    <a:spcPct val="150000"/>
                  </a:lnSpc>
                  <a:defRPr/>
                </a:pPr>
                <a:r>
                  <a:rPr lang="es-MX" altLang="es-MX" sz="1000" b="1" dirty="0">
                    <a:solidFill>
                      <a:schemeClr val="bg1"/>
                    </a:solidFill>
                    <a:latin typeface="Gotham Bold" pitchFamily="50" charset="0"/>
                    <a:cs typeface="Gotham Book"/>
                  </a:rPr>
                  <a:t>FORMATO:</a:t>
                </a:r>
              </a:p>
              <a:p>
                <a:pPr marL="177800" indent="-88900">
                  <a:lnSpc>
                    <a:spcPct val="150000"/>
                  </a:lnSpc>
                  <a:buFont typeface="Arial" panose="020B0604020202020204" pitchFamily="34" charset="0"/>
                  <a:buChar char="•"/>
                  <a:defRPr/>
                </a:pPr>
                <a:r>
                  <a:rPr lang="es-MX" altLang="es-MX" sz="1000" dirty="0" err="1">
                    <a:solidFill>
                      <a:schemeClr val="bg1"/>
                    </a:solidFill>
                    <a:cs typeface="Gotham Book"/>
                  </a:rPr>
                  <a:t>Call</a:t>
                </a:r>
                <a:r>
                  <a:rPr lang="es-MX" altLang="es-MX" sz="1000" dirty="0">
                    <a:solidFill>
                      <a:schemeClr val="bg1"/>
                    </a:solidFill>
                    <a:cs typeface="Gotham Book"/>
                  </a:rPr>
                  <a:t>: 30 minutos máximo.</a:t>
                </a:r>
              </a:p>
            </p:txBody>
          </p:sp>
        </p:grpSp>
        <p:grpSp>
          <p:nvGrpSpPr>
            <p:cNvPr id="5" name="Grupo 4"/>
            <p:cNvGrpSpPr/>
            <p:nvPr/>
          </p:nvGrpSpPr>
          <p:grpSpPr>
            <a:xfrm>
              <a:off x="2284682" y="1077137"/>
              <a:ext cx="2187865" cy="3805677"/>
              <a:chOff x="5515542" y="2692961"/>
              <a:chExt cx="5155178" cy="8967163"/>
            </a:xfrm>
          </p:grpSpPr>
          <p:sp>
            <p:nvSpPr>
              <p:cNvPr id="11" name="Freeform 6"/>
              <p:cNvSpPr>
                <a:spLocks noEditPoints="1"/>
              </p:cNvSpPr>
              <p:nvPr/>
            </p:nvSpPr>
            <p:spPr bwMode="auto">
              <a:xfrm>
                <a:off x="5515542" y="2692961"/>
                <a:ext cx="5155178" cy="4741385"/>
              </a:xfrm>
              <a:custGeom>
                <a:avLst/>
                <a:gdLst>
                  <a:gd name="T0" fmla="*/ 1813 w 3625"/>
                  <a:gd name="T1" fmla="*/ 0 h 3336"/>
                  <a:gd name="T2" fmla="*/ 2677 w 3625"/>
                  <a:gd name="T3" fmla="*/ 864 h 3336"/>
                  <a:gd name="T4" fmla="*/ 1855 w 3625"/>
                  <a:gd name="T5" fmla="*/ 1728 h 3336"/>
                  <a:gd name="T6" fmla="*/ 1855 w 3625"/>
                  <a:gd name="T7" fmla="*/ 1728 h 3336"/>
                  <a:gd name="T8" fmla="*/ 1855 w 3625"/>
                  <a:gd name="T9" fmla="*/ 2897 h 3336"/>
                  <a:gd name="T10" fmla="*/ 3403 w 3625"/>
                  <a:gd name="T11" fmla="*/ 2897 h 3336"/>
                  <a:gd name="T12" fmla="*/ 3625 w 3625"/>
                  <a:gd name="T13" fmla="*/ 3117 h 3336"/>
                  <a:gd name="T14" fmla="*/ 3403 w 3625"/>
                  <a:gd name="T15" fmla="*/ 3336 h 3336"/>
                  <a:gd name="T16" fmla="*/ 0 w 3625"/>
                  <a:gd name="T17" fmla="*/ 3336 h 3336"/>
                  <a:gd name="T18" fmla="*/ 217 w 3625"/>
                  <a:gd name="T19" fmla="*/ 3117 h 3336"/>
                  <a:gd name="T20" fmla="*/ 0 w 3625"/>
                  <a:gd name="T21" fmla="*/ 2897 h 3336"/>
                  <a:gd name="T22" fmla="*/ 1771 w 3625"/>
                  <a:gd name="T23" fmla="*/ 2897 h 3336"/>
                  <a:gd name="T24" fmla="*/ 1771 w 3625"/>
                  <a:gd name="T25" fmla="*/ 1728 h 3336"/>
                  <a:gd name="T26" fmla="*/ 1771 w 3625"/>
                  <a:gd name="T27" fmla="*/ 1728 h 3336"/>
                  <a:gd name="T28" fmla="*/ 948 w 3625"/>
                  <a:gd name="T29" fmla="*/ 864 h 3336"/>
                  <a:gd name="T30" fmla="*/ 1813 w 3625"/>
                  <a:gd name="T31" fmla="*/ 0 h 3336"/>
                  <a:gd name="T32" fmla="*/ 1813 w 3625"/>
                  <a:gd name="T33" fmla="*/ 2980 h 3336"/>
                  <a:gd name="T34" fmla="*/ 1949 w 3625"/>
                  <a:gd name="T35" fmla="*/ 3117 h 3336"/>
                  <a:gd name="T36" fmla="*/ 1813 w 3625"/>
                  <a:gd name="T37" fmla="*/ 3253 h 3336"/>
                  <a:gd name="T38" fmla="*/ 1676 w 3625"/>
                  <a:gd name="T39" fmla="*/ 3117 h 3336"/>
                  <a:gd name="T40" fmla="*/ 1813 w 3625"/>
                  <a:gd name="T41" fmla="*/ 2980 h 3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25" h="3336">
                    <a:moveTo>
                      <a:pt x="1813" y="0"/>
                    </a:moveTo>
                    <a:cubicBezTo>
                      <a:pt x="2290" y="0"/>
                      <a:pt x="2677" y="387"/>
                      <a:pt x="2677" y="864"/>
                    </a:cubicBezTo>
                    <a:cubicBezTo>
                      <a:pt x="2677" y="1328"/>
                      <a:pt x="2312" y="1706"/>
                      <a:pt x="1855" y="1728"/>
                    </a:cubicBezTo>
                    <a:lnTo>
                      <a:pt x="1855" y="1728"/>
                    </a:lnTo>
                    <a:lnTo>
                      <a:pt x="1855" y="2897"/>
                    </a:lnTo>
                    <a:lnTo>
                      <a:pt x="3403" y="2897"/>
                    </a:lnTo>
                    <a:lnTo>
                      <a:pt x="3625" y="3117"/>
                    </a:lnTo>
                    <a:lnTo>
                      <a:pt x="3403" y="3336"/>
                    </a:lnTo>
                    <a:lnTo>
                      <a:pt x="0" y="3336"/>
                    </a:lnTo>
                    <a:lnTo>
                      <a:pt x="217" y="3117"/>
                    </a:lnTo>
                    <a:lnTo>
                      <a:pt x="0" y="2897"/>
                    </a:lnTo>
                    <a:lnTo>
                      <a:pt x="1771" y="2897"/>
                    </a:lnTo>
                    <a:lnTo>
                      <a:pt x="1771" y="1728"/>
                    </a:lnTo>
                    <a:lnTo>
                      <a:pt x="1771" y="1728"/>
                    </a:lnTo>
                    <a:cubicBezTo>
                      <a:pt x="1313" y="1706"/>
                      <a:pt x="948" y="1328"/>
                      <a:pt x="948" y="864"/>
                    </a:cubicBezTo>
                    <a:cubicBezTo>
                      <a:pt x="948" y="387"/>
                      <a:pt x="1335" y="0"/>
                      <a:pt x="1813" y="0"/>
                    </a:cubicBezTo>
                    <a:close/>
                    <a:moveTo>
                      <a:pt x="1813" y="2980"/>
                    </a:moveTo>
                    <a:cubicBezTo>
                      <a:pt x="1888" y="2980"/>
                      <a:pt x="1949" y="3041"/>
                      <a:pt x="1949" y="3117"/>
                    </a:cubicBezTo>
                    <a:cubicBezTo>
                      <a:pt x="1949" y="3192"/>
                      <a:pt x="1888" y="3253"/>
                      <a:pt x="1813" y="3253"/>
                    </a:cubicBezTo>
                    <a:cubicBezTo>
                      <a:pt x="1737" y="3253"/>
                      <a:pt x="1676" y="3192"/>
                      <a:pt x="1676" y="3117"/>
                    </a:cubicBezTo>
                    <a:cubicBezTo>
                      <a:pt x="1676" y="3041"/>
                      <a:pt x="1737" y="2980"/>
                      <a:pt x="1813" y="2980"/>
                    </a:cubicBezTo>
                    <a:close/>
                  </a:path>
                </a:pathLst>
              </a:custGeom>
              <a:solidFill>
                <a:schemeClr val="tx1">
                  <a:lumMod val="50000"/>
                  <a:lumOff val="50000"/>
                </a:schemeClr>
              </a:solidFill>
              <a:ln w="238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s-MX" sz="1000">
                  <a:latin typeface="Gotham Book" panose="02000604040000020004" pitchFamily="50" charset="0"/>
                </a:endParaRPr>
              </a:p>
            </p:txBody>
          </p:sp>
          <p:sp>
            <p:nvSpPr>
              <p:cNvPr id="12" name="CuadroTexto 11"/>
              <p:cNvSpPr txBox="1"/>
              <p:nvPr/>
            </p:nvSpPr>
            <p:spPr>
              <a:xfrm>
                <a:off x="7148192" y="3670477"/>
                <a:ext cx="1898490" cy="5801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defTabSz="925512" fontAlgn="auto">
                  <a:spcBef>
                    <a:spcPts val="0"/>
                  </a:spcBef>
                  <a:spcAft>
                    <a:spcPts val="0"/>
                  </a:spcAft>
                </a:pPr>
                <a:r>
                  <a:rPr lang="es-MX" sz="1000" b="1" dirty="0" smtClean="0">
                    <a:solidFill>
                      <a:schemeClr val="bg1"/>
                    </a:solidFill>
                    <a:latin typeface="Gotham Book" panose="02000604040000020004" pitchFamily="50" charset="0"/>
                    <a:sym typeface="Gotham Book"/>
                  </a:rPr>
                  <a:t>MENSUAL</a:t>
                </a:r>
                <a:endParaRPr lang="es-MX" sz="1000" b="1" dirty="0">
                  <a:solidFill>
                    <a:schemeClr val="bg1"/>
                  </a:solidFill>
                  <a:latin typeface="Gotham Book" panose="02000604040000020004" pitchFamily="50" charset="0"/>
                  <a:sym typeface="Gotham Book"/>
                </a:endParaRPr>
              </a:p>
            </p:txBody>
          </p:sp>
          <p:sp>
            <p:nvSpPr>
              <p:cNvPr id="13" name="Rectángulo 12"/>
              <p:cNvSpPr/>
              <p:nvPr/>
            </p:nvSpPr>
            <p:spPr>
              <a:xfrm>
                <a:off x="5515542" y="7612640"/>
                <a:ext cx="4850872" cy="4047484"/>
              </a:xfrm>
              <a:prstGeom prst="rect">
                <a:avLst/>
              </a:prstGeom>
              <a:solidFill>
                <a:srgbClr val="0B396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defTabSz="925512" fontAlgn="auto">
                  <a:spcBef>
                    <a:spcPts val="0"/>
                  </a:spcBef>
                  <a:spcAft>
                    <a:spcPts val="0"/>
                  </a:spcAft>
                </a:pPr>
                <a:endParaRPr lang="es-MX" sz="1000">
                  <a:latin typeface="Gotham Book" panose="02000604040000020004" pitchFamily="50" charset="0"/>
                  <a:sym typeface="Gotham Book"/>
                </a:endParaRPr>
              </a:p>
            </p:txBody>
          </p:sp>
          <p:sp>
            <p:nvSpPr>
              <p:cNvPr id="14" name="Shape 566"/>
              <p:cNvSpPr>
                <a:spLocks noChangeArrowheads="1"/>
              </p:cNvSpPr>
              <p:nvPr/>
            </p:nvSpPr>
            <p:spPr bwMode="auto">
              <a:xfrm>
                <a:off x="5865611" y="7900773"/>
                <a:ext cx="4230888" cy="36741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txBody>
              <a:bodyPr wrap="square" lIns="40597" tIns="40599" rIns="40597" bIns="40599" anchor="t">
                <a:spAutoFit/>
              </a:bodyPr>
              <a:lstStyle>
                <a:lvl1pPr>
                  <a:defRPr sz="3600">
                    <a:solidFill>
                      <a:srgbClr val="FFFFFF"/>
                    </a:solidFill>
                    <a:latin typeface="Gotham Book" panose="02000604040000020004" pitchFamily="50" charset="0"/>
                    <a:ea typeface="MS PGothic" panose="020B0600070205080204" pitchFamily="34" charset="-128"/>
                    <a:sym typeface="Gotham Book" panose="02000604040000020004" pitchFamily="50" charset="0"/>
                  </a:defRPr>
                </a:lvl1pPr>
                <a:lvl2pPr marL="742950" indent="-285750">
                  <a:defRPr sz="3600">
                    <a:solidFill>
                      <a:srgbClr val="FFFFFF"/>
                    </a:solidFill>
                    <a:latin typeface="Gotham Book" panose="02000604040000020004" pitchFamily="50" charset="0"/>
                    <a:ea typeface="MS PGothic" panose="020B0600070205080204" pitchFamily="34" charset="-128"/>
                    <a:sym typeface="Gotham Book" panose="02000604040000020004" pitchFamily="50" charset="0"/>
                  </a:defRPr>
                </a:lvl2pPr>
                <a:lvl3pPr marL="1143000" indent="-228600">
                  <a:defRPr sz="3600">
                    <a:solidFill>
                      <a:srgbClr val="FFFFFF"/>
                    </a:solidFill>
                    <a:latin typeface="Gotham Book" panose="02000604040000020004" pitchFamily="50" charset="0"/>
                    <a:ea typeface="MS PGothic" panose="020B0600070205080204" pitchFamily="34" charset="-128"/>
                    <a:sym typeface="Gotham Book" panose="02000604040000020004" pitchFamily="50" charset="0"/>
                  </a:defRPr>
                </a:lvl3pPr>
                <a:lvl4pPr marL="1600200" indent="-228600">
                  <a:defRPr sz="3600">
                    <a:solidFill>
                      <a:srgbClr val="FFFFFF"/>
                    </a:solidFill>
                    <a:latin typeface="Gotham Book" panose="02000604040000020004" pitchFamily="50" charset="0"/>
                    <a:ea typeface="MS PGothic" panose="020B0600070205080204" pitchFamily="34" charset="-128"/>
                    <a:sym typeface="Gotham Book" panose="02000604040000020004" pitchFamily="50" charset="0"/>
                  </a:defRPr>
                </a:lvl4pPr>
                <a:lvl5pPr marL="2057400" indent="-228600">
                  <a:defRPr sz="3600">
                    <a:solidFill>
                      <a:srgbClr val="FFFFFF"/>
                    </a:solidFill>
                    <a:latin typeface="Gotham Book" panose="02000604040000020004" pitchFamily="50" charset="0"/>
                    <a:ea typeface="MS PGothic" panose="020B0600070205080204" pitchFamily="34" charset="-128"/>
                    <a:sym typeface="Gotham Book" panose="02000604040000020004" pitchFamily="50" charset="0"/>
                  </a:defRPr>
                </a:lvl5pPr>
                <a:lvl6pPr marL="2514600" indent="-228600" defTabSz="923925" eaLnBrk="0" fontAlgn="base" hangingPunct="0">
                  <a:spcBef>
                    <a:spcPct val="0"/>
                  </a:spcBef>
                  <a:spcAft>
                    <a:spcPct val="0"/>
                  </a:spcAft>
                  <a:defRPr sz="3600">
                    <a:solidFill>
                      <a:srgbClr val="FFFFFF"/>
                    </a:solidFill>
                    <a:latin typeface="Gotham Book" panose="02000604040000020004" pitchFamily="50" charset="0"/>
                    <a:ea typeface="MS PGothic" panose="020B0600070205080204" pitchFamily="34" charset="-128"/>
                    <a:sym typeface="Gotham Book" panose="02000604040000020004" pitchFamily="50" charset="0"/>
                  </a:defRPr>
                </a:lvl6pPr>
                <a:lvl7pPr marL="2971800" indent="-228600" defTabSz="923925" eaLnBrk="0" fontAlgn="base" hangingPunct="0">
                  <a:spcBef>
                    <a:spcPct val="0"/>
                  </a:spcBef>
                  <a:spcAft>
                    <a:spcPct val="0"/>
                  </a:spcAft>
                  <a:defRPr sz="3600">
                    <a:solidFill>
                      <a:srgbClr val="FFFFFF"/>
                    </a:solidFill>
                    <a:latin typeface="Gotham Book" panose="02000604040000020004" pitchFamily="50" charset="0"/>
                    <a:ea typeface="MS PGothic" panose="020B0600070205080204" pitchFamily="34" charset="-128"/>
                    <a:sym typeface="Gotham Book" panose="02000604040000020004" pitchFamily="50" charset="0"/>
                  </a:defRPr>
                </a:lvl7pPr>
                <a:lvl8pPr marL="3429000" indent="-228600" defTabSz="923925" eaLnBrk="0" fontAlgn="base" hangingPunct="0">
                  <a:spcBef>
                    <a:spcPct val="0"/>
                  </a:spcBef>
                  <a:spcAft>
                    <a:spcPct val="0"/>
                  </a:spcAft>
                  <a:defRPr sz="3600">
                    <a:solidFill>
                      <a:srgbClr val="FFFFFF"/>
                    </a:solidFill>
                    <a:latin typeface="Gotham Book" panose="02000604040000020004" pitchFamily="50" charset="0"/>
                    <a:ea typeface="MS PGothic" panose="020B0600070205080204" pitchFamily="34" charset="-128"/>
                    <a:sym typeface="Gotham Book" panose="02000604040000020004" pitchFamily="50" charset="0"/>
                  </a:defRPr>
                </a:lvl8pPr>
                <a:lvl9pPr marL="3886200" indent="-228600" defTabSz="923925" eaLnBrk="0" fontAlgn="base" hangingPunct="0">
                  <a:spcBef>
                    <a:spcPct val="0"/>
                  </a:spcBef>
                  <a:spcAft>
                    <a:spcPct val="0"/>
                  </a:spcAft>
                  <a:defRPr sz="3600">
                    <a:solidFill>
                      <a:srgbClr val="FFFFFF"/>
                    </a:solidFill>
                    <a:latin typeface="Gotham Book" panose="02000604040000020004" pitchFamily="50" charset="0"/>
                    <a:ea typeface="MS PGothic" panose="020B0600070205080204" pitchFamily="34" charset="-128"/>
                    <a:sym typeface="Gotham Book" panose="02000604040000020004" pitchFamily="50" charset="0"/>
                  </a:defRPr>
                </a:lvl9pPr>
              </a:lstStyle>
              <a:p>
                <a:pPr marL="1528763" indent="-1528763">
                  <a:lnSpc>
                    <a:spcPct val="80000"/>
                  </a:lnSpc>
                  <a:defRPr/>
                </a:pPr>
                <a:r>
                  <a:rPr lang="es-MX" altLang="es-MX" sz="1000" b="1" dirty="0">
                    <a:solidFill>
                      <a:schemeClr val="bg1"/>
                    </a:solidFill>
                    <a:latin typeface="Gotham Bold" pitchFamily="50" charset="0"/>
                    <a:cs typeface="Gotham Book"/>
                  </a:rPr>
                  <a:t>OBJETIVO:</a:t>
                </a:r>
              </a:p>
              <a:p>
                <a:pPr>
                  <a:lnSpc>
                    <a:spcPct val="80000"/>
                  </a:lnSpc>
                  <a:defRPr/>
                </a:pPr>
                <a:r>
                  <a:rPr lang="es-MX" altLang="es-MX" sz="1000" dirty="0">
                    <a:solidFill>
                      <a:schemeClr val="bg1"/>
                    </a:solidFill>
                    <a:cs typeface="Gotham Book"/>
                  </a:rPr>
                  <a:t>Medición de los </a:t>
                </a:r>
                <a:r>
                  <a:rPr lang="es-MX" altLang="es-MX" sz="1000" dirty="0" smtClean="0">
                    <a:solidFill>
                      <a:schemeClr val="bg1"/>
                    </a:solidFill>
                    <a:cs typeface="Gotham Book"/>
                  </a:rPr>
                  <a:t>resultados</a:t>
                </a:r>
              </a:p>
              <a:p>
                <a:pPr>
                  <a:lnSpc>
                    <a:spcPct val="80000"/>
                  </a:lnSpc>
                  <a:defRPr/>
                </a:pPr>
                <a:endParaRPr lang="es-MX" altLang="es-MX" sz="1000" b="1" dirty="0">
                  <a:solidFill>
                    <a:schemeClr val="bg1"/>
                  </a:solidFill>
                  <a:cs typeface="Gotham Book"/>
                </a:endParaRPr>
              </a:p>
              <a:p>
                <a:pPr marL="0" lvl="1" indent="0">
                  <a:lnSpc>
                    <a:spcPct val="80000"/>
                  </a:lnSpc>
                  <a:tabLst>
                    <a:tab pos="2233613" algn="l"/>
                  </a:tabLst>
                  <a:defRPr/>
                </a:pPr>
                <a:endParaRPr lang="es-MX" altLang="es-MX" sz="1000" b="1" dirty="0" smtClean="0">
                  <a:solidFill>
                    <a:schemeClr val="bg1"/>
                  </a:solidFill>
                  <a:latin typeface="Gotham Bold" pitchFamily="50" charset="0"/>
                  <a:cs typeface="Gotham Book"/>
                </a:endParaRPr>
              </a:p>
              <a:p>
                <a:pPr marL="0" lvl="1" indent="0">
                  <a:lnSpc>
                    <a:spcPct val="80000"/>
                  </a:lnSpc>
                  <a:tabLst>
                    <a:tab pos="2233613" algn="l"/>
                  </a:tabLst>
                  <a:defRPr/>
                </a:pPr>
                <a:r>
                  <a:rPr lang="es-MX" altLang="es-MX" sz="1000" b="1" dirty="0" smtClean="0">
                    <a:solidFill>
                      <a:schemeClr val="bg1"/>
                    </a:solidFill>
                    <a:latin typeface="Gotham Bold" pitchFamily="50" charset="0"/>
                    <a:cs typeface="Gotham Book"/>
                  </a:rPr>
                  <a:t>FORMATO:</a:t>
                </a:r>
                <a:endParaRPr lang="es-MX" altLang="es-MX" sz="1000" b="1" dirty="0">
                  <a:solidFill>
                    <a:schemeClr val="bg1"/>
                  </a:solidFill>
                  <a:latin typeface="Gotham Bold" pitchFamily="50" charset="0"/>
                  <a:cs typeface="Gotham Book"/>
                </a:endParaRPr>
              </a:p>
              <a:p>
                <a:pPr marL="0" lvl="1" indent="0">
                  <a:lnSpc>
                    <a:spcPct val="80000"/>
                  </a:lnSpc>
                  <a:tabLst>
                    <a:tab pos="2233613" algn="l"/>
                  </a:tabLst>
                  <a:defRPr/>
                </a:pPr>
                <a:r>
                  <a:rPr lang="es-MX" altLang="es-MX" sz="1000" dirty="0" smtClean="0">
                    <a:solidFill>
                      <a:schemeClr val="bg1"/>
                    </a:solidFill>
                    <a:cs typeface="Gotham Book"/>
                  </a:rPr>
                  <a:t>Documento:	</a:t>
                </a:r>
              </a:p>
              <a:p>
                <a:pPr marL="533400" lvl="1" indent="-171450">
                  <a:lnSpc>
                    <a:spcPct val="80000"/>
                  </a:lnSpc>
                  <a:buFont typeface="Arial" panose="020B0604020202020204" pitchFamily="34" charset="0"/>
                  <a:buChar char="•"/>
                  <a:tabLst>
                    <a:tab pos="2233613" algn="l"/>
                  </a:tabLst>
                  <a:defRPr/>
                </a:pPr>
                <a:r>
                  <a:rPr lang="es-MX" altLang="es-MX" sz="1000" dirty="0">
                    <a:solidFill>
                      <a:schemeClr val="bg1"/>
                    </a:solidFill>
                    <a:cs typeface="Gotham Book"/>
                  </a:rPr>
                  <a:t>Valor cuantitativo</a:t>
                </a:r>
              </a:p>
              <a:p>
                <a:pPr marL="533400" indent="-171450">
                  <a:lnSpc>
                    <a:spcPct val="80000"/>
                  </a:lnSpc>
                  <a:buFont typeface="Arial" panose="020B0604020202020204" pitchFamily="34" charset="0"/>
                  <a:buChar char="•"/>
                  <a:tabLst>
                    <a:tab pos="2233613" algn="l"/>
                  </a:tabLst>
                  <a:defRPr/>
                </a:pPr>
                <a:r>
                  <a:rPr lang="es-MX" altLang="es-MX" sz="1000" dirty="0">
                    <a:solidFill>
                      <a:schemeClr val="bg1"/>
                    </a:solidFill>
                    <a:cs typeface="Gotham Book"/>
                  </a:rPr>
                  <a:t>Valor cualitativo</a:t>
                </a:r>
              </a:p>
              <a:p>
                <a:pPr marL="533400" indent="-171450">
                  <a:lnSpc>
                    <a:spcPct val="80000"/>
                  </a:lnSpc>
                  <a:buFont typeface="Arial" panose="020B0604020202020204" pitchFamily="34" charset="0"/>
                  <a:buChar char="•"/>
                  <a:tabLst>
                    <a:tab pos="2233613" algn="l"/>
                  </a:tabLst>
                  <a:defRPr/>
                </a:pPr>
                <a:r>
                  <a:rPr lang="es-MX" altLang="es-MX" sz="1000" dirty="0">
                    <a:solidFill>
                      <a:schemeClr val="bg1"/>
                    </a:solidFill>
                    <a:cs typeface="Gotham Book"/>
                  </a:rPr>
                  <a:t>Testigo</a:t>
                </a:r>
              </a:p>
              <a:p>
                <a:pPr marL="533400" indent="-171450">
                  <a:lnSpc>
                    <a:spcPct val="80000"/>
                  </a:lnSpc>
                  <a:buFont typeface="Arial" panose="020B0604020202020204" pitchFamily="34" charset="0"/>
                  <a:buChar char="•"/>
                  <a:tabLst>
                    <a:tab pos="2233613" algn="l"/>
                  </a:tabLst>
                  <a:defRPr/>
                </a:pPr>
                <a:r>
                  <a:rPr lang="es-MX" altLang="es-MX" sz="1000" dirty="0">
                    <a:solidFill>
                      <a:schemeClr val="bg1"/>
                    </a:solidFill>
                    <a:cs typeface="Gotham Book"/>
                  </a:rPr>
                  <a:t>Análisis</a:t>
                </a:r>
              </a:p>
              <a:p>
                <a:pPr marL="533400" indent="-171450">
                  <a:lnSpc>
                    <a:spcPct val="80000"/>
                  </a:lnSpc>
                  <a:buFont typeface="Arial" panose="020B0604020202020204" pitchFamily="34" charset="0"/>
                  <a:buChar char="•"/>
                  <a:tabLst>
                    <a:tab pos="2233613" algn="l"/>
                  </a:tabLst>
                  <a:defRPr/>
                </a:pPr>
                <a:r>
                  <a:rPr lang="es-MX" altLang="es-MX" sz="1000" i="1" dirty="0" err="1">
                    <a:solidFill>
                      <a:schemeClr val="bg1"/>
                    </a:solidFill>
                    <a:cs typeface="Gotham Book"/>
                  </a:rPr>
                  <a:t>Next</a:t>
                </a:r>
                <a:r>
                  <a:rPr lang="es-MX" altLang="es-MX" sz="1000" i="1" dirty="0">
                    <a:solidFill>
                      <a:schemeClr val="bg1"/>
                    </a:solidFill>
                    <a:cs typeface="Gotham Book"/>
                  </a:rPr>
                  <a:t> steps</a:t>
                </a:r>
              </a:p>
            </p:txBody>
          </p:sp>
        </p:grpSp>
        <p:grpSp>
          <p:nvGrpSpPr>
            <p:cNvPr id="6" name="Grupo 5"/>
            <p:cNvGrpSpPr/>
            <p:nvPr/>
          </p:nvGrpSpPr>
          <p:grpSpPr>
            <a:xfrm>
              <a:off x="4431251" y="1077137"/>
              <a:ext cx="2187865" cy="3805678"/>
              <a:chOff x="15810708" y="2692961"/>
              <a:chExt cx="5155178" cy="8967166"/>
            </a:xfrm>
            <a:solidFill>
              <a:schemeClr val="tx1"/>
            </a:solidFill>
          </p:grpSpPr>
          <p:sp>
            <p:nvSpPr>
              <p:cNvPr id="7" name="Freeform 6"/>
              <p:cNvSpPr>
                <a:spLocks noEditPoints="1"/>
              </p:cNvSpPr>
              <p:nvPr/>
            </p:nvSpPr>
            <p:spPr bwMode="auto">
              <a:xfrm>
                <a:off x="15810708" y="2692961"/>
                <a:ext cx="5155178" cy="4741385"/>
              </a:xfrm>
              <a:custGeom>
                <a:avLst/>
                <a:gdLst>
                  <a:gd name="T0" fmla="*/ 1813 w 3625"/>
                  <a:gd name="T1" fmla="*/ 0 h 3336"/>
                  <a:gd name="T2" fmla="*/ 2677 w 3625"/>
                  <a:gd name="T3" fmla="*/ 864 h 3336"/>
                  <a:gd name="T4" fmla="*/ 1855 w 3625"/>
                  <a:gd name="T5" fmla="*/ 1728 h 3336"/>
                  <a:gd name="T6" fmla="*/ 1855 w 3625"/>
                  <a:gd name="T7" fmla="*/ 1728 h 3336"/>
                  <a:gd name="T8" fmla="*/ 1855 w 3625"/>
                  <a:gd name="T9" fmla="*/ 2897 h 3336"/>
                  <a:gd name="T10" fmla="*/ 3403 w 3625"/>
                  <a:gd name="T11" fmla="*/ 2897 h 3336"/>
                  <a:gd name="T12" fmla="*/ 3625 w 3625"/>
                  <a:gd name="T13" fmla="*/ 3117 h 3336"/>
                  <a:gd name="T14" fmla="*/ 3403 w 3625"/>
                  <a:gd name="T15" fmla="*/ 3336 h 3336"/>
                  <a:gd name="T16" fmla="*/ 0 w 3625"/>
                  <a:gd name="T17" fmla="*/ 3336 h 3336"/>
                  <a:gd name="T18" fmla="*/ 217 w 3625"/>
                  <a:gd name="T19" fmla="*/ 3117 h 3336"/>
                  <a:gd name="T20" fmla="*/ 0 w 3625"/>
                  <a:gd name="T21" fmla="*/ 2897 h 3336"/>
                  <a:gd name="T22" fmla="*/ 1771 w 3625"/>
                  <a:gd name="T23" fmla="*/ 2897 h 3336"/>
                  <a:gd name="T24" fmla="*/ 1771 w 3625"/>
                  <a:gd name="T25" fmla="*/ 1728 h 3336"/>
                  <a:gd name="T26" fmla="*/ 1771 w 3625"/>
                  <a:gd name="T27" fmla="*/ 1728 h 3336"/>
                  <a:gd name="T28" fmla="*/ 948 w 3625"/>
                  <a:gd name="T29" fmla="*/ 864 h 3336"/>
                  <a:gd name="T30" fmla="*/ 1813 w 3625"/>
                  <a:gd name="T31" fmla="*/ 0 h 3336"/>
                  <a:gd name="T32" fmla="*/ 1813 w 3625"/>
                  <a:gd name="T33" fmla="*/ 2980 h 3336"/>
                  <a:gd name="T34" fmla="*/ 1949 w 3625"/>
                  <a:gd name="T35" fmla="*/ 3117 h 3336"/>
                  <a:gd name="T36" fmla="*/ 1813 w 3625"/>
                  <a:gd name="T37" fmla="*/ 3253 h 3336"/>
                  <a:gd name="T38" fmla="*/ 1676 w 3625"/>
                  <a:gd name="T39" fmla="*/ 3117 h 3336"/>
                  <a:gd name="T40" fmla="*/ 1813 w 3625"/>
                  <a:gd name="T41" fmla="*/ 2980 h 3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25" h="3336">
                    <a:moveTo>
                      <a:pt x="1813" y="0"/>
                    </a:moveTo>
                    <a:cubicBezTo>
                      <a:pt x="2290" y="0"/>
                      <a:pt x="2677" y="387"/>
                      <a:pt x="2677" y="864"/>
                    </a:cubicBezTo>
                    <a:cubicBezTo>
                      <a:pt x="2677" y="1328"/>
                      <a:pt x="2312" y="1706"/>
                      <a:pt x="1855" y="1728"/>
                    </a:cubicBezTo>
                    <a:lnTo>
                      <a:pt x="1855" y="1728"/>
                    </a:lnTo>
                    <a:lnTo>
                      <a:pt x="1855" y="2897"/>
                    </a:lnTo>
                    <a:lnTo>
                      <a:pt x="3403" y="2897"/>
                    </a:lnTo>
                    <a:lnTo>
                      <a:pt x="3625" y="3117"/>
                    </a:lnTo>
                    <a:lnTo>
                      <a:pt x="3403" y="3336"/>
                    </a:lnTo>
                    <a:lnTo>
                      <a:pt x="0" y="3336"/>
                    </a:lnTo>
                    <a:lnTo>
                      <a:pt x="217" y="3117"/>
                    </a:lnTo>
                    <a:lnTo>
                      <a:pt x="0" y="2897"/>
                    </a:lnTo>
                    <a:lnTo>
                      <a:pt x="1771" y="2897"/>
                    </a:lnTo>
                    <a:lnTo>
                      <a:pt x="1771" y="1728"/>
                    </a:lnTo>
                    <a:lnTo>
                      <a:pt x="1771" y="1728"/>
                    </a:lnTo>
                    <a:cubicBezTo>
                      <a:pt x="1313" y="1706"/>
                      <a:pt x="948" y="1328"/>
                      <a:pt x="948" y="864"/>
                    </a:cubicBezTo>
                    <a:cubicBezTo>
                      <a:pt x="948" y="387"/>
                      <a:pt x="1335" y="0"/>
                      <a:pt x="1813" y="0"/>
                    </a:cubicBezTo>
                    <a:close/>
                    <a:moveTo>
                      <a:pt x="1813" y="2980"/>
                    </a:moveTo>
                    <a:cubicBezTo>
                      <a:pt x="1888" y="2980"/>
                      <a:pt x="1949" y="3041"/>
                      <a:pt x="1949" y="3117"/>
                    </a:cubicBezTo>
                    <a:cubicBezTo>
                      <a:pt x="1949" y="3192"/>
                      <a:pt x="1888" y="3253"/>
                      <a:pt x="1813" y="3253"/>
                    </a:cubicBezTo>
                    <a:cubicBezTo>
                      <a:pt x="1737" y="3253"/>
                      <a:pt x="1676" y="3192"/>
                      <a:pt x="1676" y="3117"/>
                    </a:cubicBezTo>
                    <a:cubicBezTo>
                      <a:pt x="1676" y="3041"/>
                      <a:pt x="1737" y="2980"/>
                      <a:pt x="1813" y="2980"/>
                    </a:cubicBezTo>
                    <a:close/>
                  </a:path>
                </a:pathLst>
              </a:custGeom>
              <a:solidFill>
                <a:schemeClr val="tx1">
                  <a:lumMod val="50000"/>
                  <a:lumOff val="50000"/>
                </a:schemeClr>
              </a:solidFill>
              <a:ln w="238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s-MX" sz="1000">
                  <a:latin typeface="Gotham Book" panose="02000604040000020004" pitchFamily="50" charset="0"/>
                </a:endParaRPr>
              </a:p>
            </p:txBody>
          </p:sp>
          <p:sp>
            <p:nvSpPr>
              <p:cNvPr id="8" name="CuadroTexto 7"/>
              <p:cNvSpPr txBox="1"/>
              <p:nvPr/>
            </p:nvSpPr>
            <p:spPr>
              <a:xfrm>
                <a:off x="17439051" y="3670477"/>
                <a:ext cx="1898490" cy="5801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defTabSz="925512" fontAlgn="auto">
                  <a:spcBef>
                    <a:spcPts val="0"/>
                  </a:spcBef>
                  <a:spcAft>
                    <a:spcPts val="0"/>
                  </a:spcAft>
                </a:pPr>
                <a:r>
                  <a:rPr lang="es-MX" sz="1000" b="1" dirty="0" smtClean="0">
                    <a:solidFill>
                      <a:schemeClr val="bg1"/>
                    </a:solidFill>
                    <a:latin typeface="Gotham Book" panose="02000604040000020004" pitchFamily="50" charset="0"/>
                    <a:sym typeface="Gotham Book"/>
                  </a:rPr>
                  <a:t>FINAL</a:t>
                </a:r>
                <a:endParaRPr lang="es-MX" sz="1000" b="1" dirty="0">
                  <a:solidFill>
                    <a:schemeClr val="bg1"/>
                  </a:solidFill>
                  <a:latin typeface="Gotham Book" panose="02000604040000020004" pitchFamily="50" charset="0"/>
                  <a:sym typeface="Gotham Book"/>
                </a:endParaRPr>
              </a:p>
            </p:txBody>
          </p:sp>
          <p:sp>
            <p:nvSpPr>
              <p:cNvPr id="9" name="Rectángulo 15"/>
              <p:cNvSpPr/>
              <p:nvPr/>
            </p:nvSpPr>
            <p:spPr>
              <a:xfrm>
                <a:off x="15810710" y="7612643"/>
                <a:ext cx="4842757" cy="4047484"/>
              </a:xfrm>
              <a:custGeom>
                <a:avLst/>
                <a:gdLst>
                  <a:gd name="connsiteX0" fmla="*/ 0 w 2055272"/>
                  <a:gd name="connsiteY0" fmla="*/ 0 h 1717758"/>
                  <a:gd name="connsiteX1" fmla="*/ 2055272 w 2055272"/>
                  <a:gd name="connsiteY1" fmla="*/ 0 h 1717758"/>
                  <a:gd name="connsiteX2" fmla="*/ 2055272 w 2055272"/>
                  <a:gd name="connsiteY2" fmla="*/ 1717758 h 1717758"/>
                  <a:gd name="connsiteX3" fmla="*/ 0 w 2055272"/>
                  <a:gd name="connsiteY3" fmla="*/ 1717758 h 1717758"/>
                  <a:gd name="connsiteX4" fmla="*/ 0 w 2055272"/>
                  <a:gd name="connsiteY4" fmla="*/ 0 h 1717758"/>
                  <a:gd name="connsiteX0" fmla="*/ 0 w 2055273"/>
                  <a:gd name="connsiteY0" fmla="*/ 0 h 1717758"/>
                  <a:gd name="connsiteX1" fmla="*/ 2055272 w 2055273"/>
                  <a:gd name="connsiteY1" fmla="*/ 0 h 1717758"/>
                  <a:gd name="connsiteX2" fmla="*/ 2055273 w 2055273"/>
                  <a:gd name="connsiteY2" fmla="*/ 987843 h 1717758"/>
                  <a:gd name="connsiteX3" fmla="*/ 2055272 w 2055273"/>
                  <a:gd name="connsiteY3" fmla="*/ 1717758 h 1717758"/>
                  <a:gd name="connsiteX4" fmla="*/ 0 w 2055273"/>
                  <a:gd name="connsiteY4" fmla="*/ 1717758 h 1717758"/>
                  <a:gd name="connsiteX5" fmla="*/ 0 w 2055273"/>
                  <a:gd name="connsiteY5" fmla="*/ 0 h 1717758"/>
                  <a:gd name="connsiteX0" fmla="*/ 0 w 2055273"/>
                  <a:gd name="connsiteY0" fmla="*/ 0 h 1717758"/>
                  <a:gd name="connsiteX1" fmla="*/ 2055272 w 2055273"/>
                  <a:gd name="connsiteY1" fmla="*/ 0 h 1717758"/>
                  <a:gd name="connsiteX2" fmla="*/ 2055273 w 2055273"/>
                  <a:gd name="connsiteY2" fmla="*/ 987843 h 1717758"/>
                  <a:gd name="connsiteX3" fmla="*/ 1788572 w 2055273"/>
                  <a:gd name="connsiteY3" fmla="*/ 1717758 h 1717758"/>
                  <a:gd name="connsiteX4" fmla="*/ 0 w 2055273"/>
                  <a:gd name="connsiteY4" fmla="*/ 1717758 h 1717758"/>
                  <a:gd name="connsiteX5" fmla="*/ 0 w 2055273"/>
                  <a:gd name="connsiteY5" fmla="*/ 0 h 1717758"/>
                  <a:gd name="connsiteX0" fmla="*/ 0 w 2055273"/>
                  <a:gd name="connsiteY0" fmla="*/ 0 h 1717758"/>
                  <a:gd name="connsiteX1" fmla="*/ 2055272 w 2055273"/>
                  <a:gd name="connsiteY1" fmla="*/ 0 h 1717758"/>
                  <a:gd name="connsiteX2" fmla="*/ 2055273 w 2055273"/>
                  <a:gd name="connsiteY2" fmla="*/ 987843 h 1717758"/>
                  <a:gd name="connsiteX3" fmla="*/ 1788572 w 2055273"/>
                  <a:gd name="connsiteY3" fmla="*/ 1717758 h 1717758"/>
                  <a:gd name="connsiteX4" fmla="*/ 0 w 2055273"/>
                  <a:gd name="connsiteY4" fmla="*/ 1717758 h 1717758"/>
                  <a:gd name="connsiteX5" fmla="*/ 0 w 2055273"/>
                  <a:gd name="connsiteY5" fmla="*/ 0 h 1717758"/>
                  <a:gd name="connsiteX0" fmla="*/ 0 w 2055273"/>
                  <a:gd name="connsiteY0" fmla="*/ 0 h 1717758"/>
                  <a:gd name="connsiteX1" fmla="*/ 2055272 w 2055273"/>
                  <a:gd name="connsiteY1" fmla="*/ 0 h 1717758"/>
                  <a:gd name="connsiteX2" fmla="*/ 2055273 w 2055273"/>
                  <a:gd name="connsiteY2" fmla="*/ 943393 h 1717758"/>
                  <a:gd name="connsiteX3" fmla="*/ 1788572 w 2055273"/>
                  <a:gd name="connsiteY3" fmla="*/ 1717758 h 1717758"/>
                  <a:gd name="connsiteX4" fmla="*/ 0 w 2055273"/>
                  <a:gd name="connsiteY4" fmla="*/ 1717758 h 1717758"/>
                  <a:gd name="connsiteX5" fmla="*/ 0 w 2055273"/>
                  <a:gd name="connsiteY5" fmla="*/ 0 h 1717758"/>
                  <a:gd name="connsiteX0" fmla="*/ 0 w 2055273"/>
                  <a:gd name="connsiteY0" fmla="*/ 0 h 1717758"/>
                  <a:gd name="connsiteX1" fmla="*/ 2055272 w 2055273"/>
                  <a:gd name="connsiteY1" fmla="*/ 0 h 1717758"/>
                  <a:gd name="connsiteX2" fmla="*/ 2055273 w 2055273"/>
                  <a:gd name="connsiteY2" fmla="*/ 956093 h 1717758"/>
                  <a:gd name="connsiteX3" fmla="*/ 1788572 w 2055273"/>
                  <a:gd name="connsiteY3" fmla="*/ 1717758 h 1717758"/>
                  <a:gd name="connsiteX4" fmla="*/ 0 w 2055273"/>
                  <a:gd name="connsiteY4" fmla="*/ 1717758 h 1717758"/>
                  <a:gd name="connsiteX5" fmla="*/ 0 w 2055273"/>
                  <a:gd name="connsiteY5" fmla="*/ 0 h 17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5273" h="1717758">
                    <a:moveTo>
                      <a:pt x="0" y="0"/>
                    </a:moveTo>
                    <a:lnTo>
                      <a:pt x="2055272" y="0"/>
                    </a:lnTo>
                    <a:cubicBezTo>
                      <a:pt x="2055272" y="329281"/>
                      <a:pt x="2055273" y="626812"/>
                      <a:pt x="2055273" y="956093"/>
                    </a:cubicBezTo>
                    <a:lnTo>
                      <a:pt x="1788572" y="1717758"/>
                    </a:lnTo>
                    <a:lnTo>
                      <a:pt x="0" y="1717758"/>
                    </a:lnTo>
                    <a:lnTo>
                      <a:pt x="0" y="0"/>
                    </a:lnTo>
                    <a:close/>
                  </a:path>
                </a:pathLst>
              </a:custGeom>
              <a:solidFill>
                <a:srgbClr val="0B396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defTabSz="925512" fontAlgn="auto">
                  <a:spcBef>
                    <a:spcPts val="0"/>
                  </a:spcBef>
                  <a:spcAft>
                    <a:spcPts val="0"/>
                  </a:spcAft>
                </a:pPr>
                <a:endParaRPr lang="es-MX" sz="1000">
                  <a:latin typeface="Gotham Book" panose="02000604040000020004" pitchFamily="50" charset="0"/>
                  <a:sym typeface="Gotham Book"/>
                </a:endParaRPr>
              </a:p>
            </p:txBody>
          </p:sp>
          <p:sp>
            <p:nvSpPr>
              <p:cNvPr id="10" name="Shape 566"/>
              <p:cNvSpPr>
                <a:spLocks noChangeArrowheads="1"/>
              </p:cNvSpPr>
              <p:nvPr/>
            </p:nvSpPr>
            <p:spPr bwMode="auto">
              <a:xfrm>
                <a:off x="16030130" y="7729968"/>
                <a:ext cx="4623332" cy="309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txBody>
              <a:bodyPr wrap="square" lIns="40597" tIns="40599" rIns="40597" bIns="40599" anchor="t">
                <a:spAutoFit/>
              </a:bodyPr>
              <a:lstStyle>
                <a:lvl1pPr>
                  <a:defRPr sz="3600">
                    <a:solidFill>
                      <a:srgbClr val="FFFFFF"/>
                    </a:solidFill>
                    <a:latin typeface="Gotham Book" panose="02000604040000020004" pitchFamily="50" charset="0"/>
                    <a:ea typeface="MS PGothic" panose="020B0600070205080204" pitchFamily="34" charset="-128"/>
                    <a:sym typeface="Gotham Book" panose="02000604040000020004" pitchFamily="50" charset="0"/>
                  </a:defRPr>
                </a:lvl1pPr>
                <a:lvl2pPr marL="742950" indent="-285750">
                  <a:defRPr sz="3600">
                    <a:solidFill>
                      <a:srgbClr val="FFFFFF"/>
                    </a:solidFill>
                    <a:latin typeface="Gotham Book" panose="02000604040000020004" pitchFamily="50" charset="0"/>
                    <a:ea typeface="MS PGothic" panose="020B0600070205080204" pitchFamily="34" charset="-128"/>
                    <a:sym typeface="Gotham Book" panose="02000604040000020004" pitchFamily="50" charset="0"/>
                  </a:defRPr>
                </a:lvl2pPr>
                <a:lvl3pPr marL="1143000" indent="-228600">
                  <a:defRPr sz="3600">
                    <a:solidFill>
                      <a:srgbClr val="FFFFFF"/>
                    </a:solidFill>
                    <a:latin typeface="Gotham Book" panose="02000604040000020004" pitchFamily="50" charset="0"/>
                    <a:ea typeface="MS PGothic" panose="020B0600070205080204" pitchFamily="34" charset="-128"/>
                    <a:sym typeface="Gotham Book" panose="02000604040000020004" pitchFamily="50" charset="0"/>
                  </a:defRPr>
                </a:lvl3pPr>
                <a:lvl4pPr marL="1600200" indent="-228600">
                  <a:defRPr sz="3600">
                    <a:solidFill>
                      <a:srgbClr val="FFFFFF"/>
                    </a:solidFill>
                    <a:latin typeface="Gotham Book" panose="02000604040000020004" pitchFamily="50" charset="0"/>
                    <a:ea typeface="MS PGothic" panose="020B0600070205080204" pitchFamily="34" charset="-128"/>
                    <a:sym typeface="Gotham Book" panose="02000604040000020004" pitchFamily="50" charset="0"/>
                  </a:defRPr>
                </a:lvl4pPr>
                <a:lvl5pPr marL="2057400" indent="-228600">
                  <a:defRPr sz="3600">
                    <a:solidFill>
                      <a:srgbClr val="FFFFFF"/>
                    </a:solidFill>
                    <a:latin typeface="Gotham Book" panose="02000604040000020004" pitchFamily="50" charset="0"/>
                    <a:ea typeface="MS PGothic" panose="020B0600070205080204" pitchFamily="34" charset="-128"/>
                    <a:sym typeface="Gotham Book" panose="02000604040000020004" pitchFamily="50" charset="0"/>
                  </a:defRPr>
                </a:lvl5pPr>
                <a:lvl6pPr marL="2514600" indent="-228600" defTabSz="923925" eaLnBrk="0" fontAlgn="base" hangingPunct="0">
                  <a:spcBef>
                    <a:spcPct val="0"/>
                  </a:spcBef>
                  <a:spcAft>
                    <a:spcPct val="0"/>
                  </a:spcAft>
                  <a:defRPr sz="3600">
                    <a:solidFill>
                      <a:srgbClr val="FFFFFF"/>
                    </a:solidFill>
                    <a:latin typeface="Gotham Book" panose="02000604040000020004" pitchFamily="50" charset="0"/>
                    <a:ea typeface="MS PGothic" panose="020B0600070205080204" pitchFamily="34" charset="-128"/>
                    <a:sym typeface="Gotham Book" panose="02000604040000020004" pitchFamily="50" charset="0"/>
                  </a:defRPr>
                </a:lvl6pPr>
                <a:lvl7pPr marL="2971800" indent="-228600" defTabSz="923925" eaLnBrk="0" fontAlgn="base" hangingPunct="0">
                  <a:spcBef>
                    <a:spcPct val="0"/>
                  </a:spcBef>
                  <a:spcAft>
                    <a:spcPct val="0"/>
                  </a:spcAft>
                  <a:defRPr sz="3600">
                    <a:solidFill>
                      <a:srgbClr val="FFFFFF"/>
                    </a:solidFill>
                    <a:latin typeface="Gotham Book" panose="02000604040000020004" pitchFamily="50" charset="0"/>
                    <a:ea typeface="MS PGothic" panose="020B0600070205080204" pitchFamily="34" charset="-128"/>
                    <a:sym typeface="Gotham Book" panose="02000604040000020004" pitchFamily="50" charset="0"/>
                  </a:defRPr>
                </a:lvl7pPr>
                <a:lvl8pPr marL="3429000" indent="-228600" defTabSz="923925" eaLnBrk="0" fontAlgn="base" hangingPunct="0">
                  <a:spcBef>
                    <a:spcPct val="0"/>
                  </a:spcBef>
                  <a:spcAft>
                    <a:spcPct val="0"/>
                  </a:spcAft>
                  <a:defRPr sz="3600">
                    <a:solidFill>
                      <a:srgbClr val="FFFFFF"/>
                    </a:solidFill>
                    <a:latin typeface="Gotham Book" panose="02000604040000020004" pitchFamily="50" charset="0"/>
                    <a:ea typeface="MS PGothic" panose="020B0600070205080204" pitchFamily="34" charset="-128"/>
                    <a:sym typeface="Gotham Book" panose="02000604040000020004" pitchFamily="50" charset="0"/>
                  </a:defRPr>
                </a:lvl8pPr>
                <a:lvl9pPr marL="3886200" indent="-228600" defTabSz="923925" eaLnBrk="0" fontAlgn="base" hangingPunct="0">
                  <a:spcBef>
                    <a:spcPct val="0"/>
                  </a:spcBef>
                  <a:spcAft>
                    <a:spcPct val="0"/>
                  </a:spcAft>
                  <a:defRPr sz="3600">
                    <a:solidFill>
                      <a:srgbClr val="FFFFFF"/>
                    </a:solidFill>
                    <a:latin typeface="Gotham Book" panose="02000604040000020004" pitchFamily="50" charset="0"/>
                    <a:ea typeface="MS PGothic" panose="020B0600070205080204" pitchFamily="34" charset="-128"/>
                    <a:sym typeface="Gotham Book" panose="02000604040000020004" pitchFamily="50" charset="0"/>
                  </a:defRPr>
                </a:lvl9pPr>
              </a:lstStyle>
              <a:p>
                <a:pPr marL="1528763" indent="-1528763">
                  <a:tabLst>
                    <a:tab pos="1528763" algn="l"/>
                  </a:tabLst>
                  <a:defRPr/>
                </a:pPr>
                <a:r>
                  <a:rPr lang="es-MX" altLang="es-MX" sz="1000" b="1" dirty="0">
                    <a:solidFill>
                      <a:schemeClr val="bg1"/>
                    </a:solidFill>
                    <a:latin typeface="Gotham Bold" pitchFamily="50" charset="0"/>
                    <a:cs typeface="Gotham Book"/>
                  </a:rPr>
                  <a:t>OBJETIVO:</a:t>
                </a:r>
              </a:p>
              <a:p>
                <a:pPr marL="180975" indent="-95250">
                  <a:buFont typeface="Arial" panose="020B0604020202020204" pitchFamily="34" charset="0"/>
                  <a:buChar char="•"/>
                  <a:tabLst>
                    <a:tab pos="2233613" algn="l"/>
                  </a:tabLst>
                  <a:defRPr/>
                </a:pPr>
                <a:r>
                  <a:rPr lang="es-MX" altLang="es-MX" sz="1000" dirty="0" smtClean="0">
                    <a:solidFill>
                      <a:schemeClr val="bg1"/>
                    </a:solidFill>
                    <a:cs typeface="Gotham Book"/>
                  </a:rPr>
                  <a:t>Resultados anuales</a:t>
                </a:r>
                <a:endParaRPr lang="es-MX" altLang="es-MX" sz="1000" dirty="0">
                  <a:solidFill>
                    <a:schemeClr val="bg1"/>
                  </a:solidFill>
                  <a:cs typeface="Gotham Book"/>
                </a:endParaRPr>
              </a:p>
              <a:p>
                <a:pPr marL="180975" indent="-95250">
                  <a:buFont typeface="Arial" panose="020B0604020202020204" pitchFamily="34" charset="0"/>
                  <a:buChar char="•"/>
                  <a:tabLst>
                    <a:tab pos="2233613" algn="l"/>
                  </a:tabLst>
                  <a:defRPr/>
                </a:pPr>
                <a:r>
                  <a:rPr lang="es-MX" altLang="es-MX" sz="1000" dirty="0">
                    <a:solidFill>
                      <a:schemeClr val="bg1"/>
                    </a:solidFill>
                    <a:cs typeface="Gotham Book"/>
                  </a:rPr>
                  <a:t>Aprendizajes</a:t>
                </a:r>
              </a:p>
              <a:p>
                <a:pPr marL="180975" indent="-95250">
                  <a:buFont typeface="Arial" panose="020B0604020202020204" pitchFamily="34" charset="0"/>
                  <a:buChar char="•"/>
                  <a:tabLst>
                    <a:tab pos="2233613" algn="l"/>
                  </a:tabLst>
                  <a:defRPr/>
                </a:pPr>
                <a:r>
                  <a:rPr lang="es-MX" altLang="es-MX" sz="1000" dirty="0" smtClean="0">
                    <a:solidFill>
                      <a:schemeClr val="bg1"/>
                    </a:solidFill>
                    <a:cs typeface="Gotham Book"/>
                  </a:rPr>
                  <a:t>Nueva estrategia anual</a:t>
                </a:r>
                <a:endParaRPr lang="es-MX" altLang="es-MX" sz="1000" dirty="0">
                  <a:solidFill>
                    <a:schemeClr val="bg1"/>
                  </a:solidFill>
                  <a:cs typeface="Gotham Book"/>
                </a:endParaRPr>
              </a:p>
              <a:p>
                <a:pPr marL="1423988" indent="-1423988" defTabSz="1528763">
                  <a:defRPr/>
                </a:pPr>
                <a:endParaRPr lang="es-MX" altLang="es-MX" sz="1000" b="1" dirty="0" smtClean="0">
                  <a:solidFill>
                    <a:schemeClr val="bg1"/>
                  </a:solidFill>
                  <a:cs typeface="Gotham Book"/>
                </a:endParaRPr>
              </a:p>
              <a:p>
                <a:pPr marL="1528763" lvl="1" indent="-1528763">
                  <a:tabLst>
                    <a:tab pos="1528763" algn="l"/>
                  </a:tabLst>
                  <a:defRPr/>
                </a:pPr>
                <a:r>
                  <a:rPr lang="es-MX" altLang="es-MX" sz="1000" b="1" dirty="0" smtClean="0">
                    <a:solidFill>
                      <a:schemeClr val="bg1"/>
                    </a:solidFill>
                    <a:latin typeface="Gotham Bold" pitchFamily="50" charset="0"/>
                    <a:cs typeface="Gotham Book"/>
                  </a:rPr>
                  <a:t>FORMATO</a:t>
                </a:r>
                <a:r>
                  <a:rPr lang="es-MX" altLang="es-MX" sz="1000" b="1" dirty="0">
                    <a:solidFill>
                      <a:schemeClr val="bg1"/>
                    </a:solidFill>
                    <a:latin typeface="Gotham Bold" pitchFamily="50" charset="0"/>
                    <a:cs typeface="Gotham Book"/>
                  </a:rPr>
                  <a:t>:</a:t>
                </a:r>
              </a:p>
              <a:p>
                <a:pPr marL="180975" lvl="1" indent="-95250">
                  <a:buFont typeface="Arial" panose="020B0604020202020204" pitchFamily="34" charset="0"/>
                  <a:buChar char="•"/>
                  <a:tabLst>
                    <a:tab pos="2233613" algn="l"/>
                  </a:tabLst>
                  <a:defRPr/>
                </a:pPr>
                <a:r>
                  <a:rPr lang="es-MX" altLang="es-MX" sz="1000" dirty="0" smtClean="0">
                    <a:solidFill>
                      <a:schemeClr val="bg1"/>
                    </a:solidFill>
                    <a:cs typeface="Gotham Book"/>
                  </a:rPr>
                  <a:t>Workshop </a:t>
                </a:r>
                <a:r>
                  <a:rPr lang="es-MX" altLang="es-MX" sz="1000" dirty="0" err="1" smtClean="0">
                    <a:solidFill>
                      <a:schemeClr val="bg1"/>
                    </a:solidFill>
                    <a:cs typeface="Gotham Book"/>
                  </a:rPr>
                  <a:t>call</a:t>
                </a:r>
                <a:endParaRPr lang="es-MX" altLang="es-MX" sz="1000" dirty="0">
                  <a:solidFill>
                    <a:schemeClr val="bg1"/>
                  </a:solidFill>
                  <a:cs typeface="Gotham Book"/>
                </a:endParaRPr>
              </a:p>
              <a:p>
                <a:pPr marL="180975" lvl="1" indent="-95250">
                  <a:buFont typeface="Arial" panose="020B0604020202020204" pitchFamily="34" charset="0"/>
                  <a:buChar char="•"/>
                  <a:tabLst>
                    <a:tab pos="2233613" algn="l"/>
                  </a:tabLst>
                  <a:defRPr/>
                </a:pPr>
                <a:r>
                  <a:rPr lang="es-MX" altLang="es-MX" sz="1000" dirty="0" smtClean="0">
                    <a:solidFill>
                      <a:schemeClr val="bg1"/>
                    </a:solidFill>
                    <a:cs typeface="Gotham Book"/>
                  </a:rPr>
                  <a:t>Documento</a:t>
                </a:r>
                <a:endParaRPr lang="es-MX" altLang="es-MX" sz="1000" dirty="0">
                  <a:solidFill>
                    <a:schemeClr val="tx1"/>
                  </a:solidFill>
                  <a:cs typeface="Gotham Book"/>
                </a:endParaRPr>
              </a:p>
            </p:txBody>
          </p:sp>
        </p:grpSp>
      </p:grpSp>
      <p:sp>
        <p:nvSpPr>
          <p:cNvPr id="23" name="Shape 566"/>
          <p:cNvSpPr>
            <a:spLocks noChangeArrowheads="1"/>
          </p:cNvSpPr>
          <p:nvPr/>
        </p:nvSpPr>
        <p:spPr bwMode="auto">
          <a:xfrm>
            <a:off x="250825" y="699046"/>
            <a:ext cx="8786206" cy="2358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txBody>
          <a:bodyPr wrap="square" lIns="40597" tIns="40599" rIns="40597" bIns="40599">
            <a:spAutoFit/>
          </a:bodyPr>
          <a:lstStyle>
            <a:lvl1pPr>
              <a:defRPr sz="3600">
                <a:solidFill>
                  <a:srgbClr val="FFFFFF"/>
                </a:solidFill>
                <a:latin typeface="Gotham Book" panose="02000604040000020004" pitchFamily="50" charset="0"/>
                <a:ea typeface="MS PGothic" panose="020B0600070205080204" pitchFamily="34" charset="-128"/>
                <a:sym typeface="Gotham Book" panose="02000604040000020004" pitchFamily="50" charset="0"/>
              </a:defRPr>
            </a:lvl1pPr>
            <a:lvl2pPr marL="742950" indent="-285750">
              <a:defRPr sz="3600">
                <a:solidFill>
                  <a:srgbClr val="FFFFFF"/>
                </a:solidFill>
                <a:latin typeface="Gotham Book" panose="02000604040000020004" pitchFamily="50" charset="0"/>
                <a:ea typeface="MS PGothic" panose="020B0600070205080204" pitchFamily="34" charset="-128"/>
                <a:sym typeface="Gotham Book" panose="02000604040000020004" pitchFamily="50" charset="0"/>
              </a:defRPr>
            </a:lvl2pPr>
            <a:lvl3pPr marL="1143000" indent="-228600">
              <a:defRPr sz="3600">
                <a:solidFill>
                  <a:srgbClr val="FFFFFF"/>
                </a:solidFill>
                <a:latin typeface="Gotham Book" panose="02000604040000020004" pitchFamily="50" charset="0"/>
                <a:ea typeface="MS PGothic" panose="020B0600070205080204" pitchFamily="34" charset="-128"/>
                <a:sym typeface="Gotham Book" panose="02000604040000020004" pitchFamily="50" charset="0"/>
              </a:defRPr>
            </a:lvl3pPr>
            <a:lvl4pPr marL="1600200" indent="-228600">
              <a:defRPr sz="3600">
                <a:solidFill>
                  <a:srgbClr val="FFFFFF"/>
                </a:solidFill>
                <a:latin typeface="Gotham Book" panose="02000604040000020004" pitchFamily="50" charset="0"/>
                <a:ea typeface="MS PGothic" panose="020B0600070205080204" pitchFamily="34" charset="-128"/>
                <a:sym typeface="Gotham Book" panose="02000604040000020004" pitchFamily="50" charset="0"/>
              </a:defRPr>
            </a:lvl4pPr>
            <a:lvl5pPr marL="2057400" indent="-228600">
              <a:defRPr sz="3600">
                <a:solidFill>
                  <a:srgbClr val="FFFFFF"/>
                </a:solidFill>
                <a:latin typeface="Gotham Book" panose="02000604040000020004" pitchFamily="50" charset="0"/>
                <a:ea typeface="MS PGothic" panose="020B0600070205080204" pitchFamily="34" charset="-128"/>
                <a:sym typeface="Gotham Book" panose="02000604040000020004" pitchFamily="50" charset="0"/>
              </a:defRPr>
            </a:lvl5pPr>
            <a:lvl6pPr marL="2514600" indent="-228600" defTabSz="923925" eaLnBrk="0" fontAlgn="base" hangingPunct="0">
              <a:spcBef>
                <a:spcPct val="0"/>
              </a:spcBef>
              <a:spcAft>
                <a:spcPct val="0"/>
              </a:spcAft>
              <a:defRPr sz="3600">
                <a:solidFill>
                  <a:srgbClr val="FFFFFF"/>
                </a:solidFill>
                <a:latin typeface="Gotham Book" panose="02000604040000020004" pitchFamily="50" charset="0"/>
                <a:ea typeface="MS PGothic" panose="020B0600070205080204" pitchFamily="34" charset="-128"/>
                <a:sym typeface="Gotham Book" panose="02000604040000020004" pitchFamily="50" charset="0"/>
              </a:defRPr>
            </a:lvl6pPr>
            <a:lvl7pPr marL="2971800" indent="-228600" defTabSz="923925" eaLnBrk="0" fontAlgn="base" hangingPunct="0">
              <a:spcBef>
                <a:spcPct val="0"/>
              </a:spcBef>
              <a:spcAft>
                <a:spcPct val="0"/>
              </a:spcAft>
              <a:defRPr sz="3600">
                <a:solidFill>
                  <a:srgbClr val="FFFFFF"/>
                </a:solidFill>
                <a:latin typeface="Gotham Book" panose="02000604040000020004" pitchFamily="50" charset="0"/>
                <a:ea typeface="MS PGothic" panose="020B0600070205080204" pitchFamily="34" charset="-128"/>
                <a:sym typeface="Gotham Book" panose="02000604040000020004" pitchFamily="50" charset="0"/>
              </a:defRPr>
            </a:lvl7pPr>
            <a:lvl8pPr marL="3429000" indent="-228600" defTabSz="923925" eaLnBrk="0" fontAlgn="base" hangingPunct="0">
              <a:spcBef>
                <a:spcPct val="0"/>
              </a:spcBef>
              <a:spcAft>
                <a:spcPct val="0"/>
              </a:spcAft>
              <a:defRPr sz="3600">
                <a:solidFill>
                  <a:srgbClr val="FFFFFF"/>
                </a:solidFill>
                <a:latin typeface="Gotham Book" panose="02000604040000020004" pitchFamily="50" charset="0"/>
                <a:ea typeface="MS PGothic" panose="020B0600070205080204" pitchFamily="34" charset="-128"/>
                <a:sym typeface="Gotham Book" panose="02000604040000020004" pitchFamily="50" charset="0"/>
              </a:defRPr>
            </a:lvl8pPr>
            <a:lvl9pPr marL="3886200" indent="-228600" defTabSz="923925" eaLnBrk="0" fontAlgn="base" hangingPunct="0">
              <a:spcBef>
                <a:spcPct val="0"/>
              </a:spcBef>
              <a:spcAft>
                <a:spcPct val="0"/>
              </a:spcAft>
              <a:defRPr sz="3600">
                <a:solidFill>
                  <a:srgbClr val="FFFFFF"/>
                </a:solidFill>
                <a:latin typeface="Gotham Book" panose="02000604040000020004" pitchFamily="50" charset="0"/>
                <a:ea typeface="MS PGothic" panose="020B0600070205080204" pitchFamily="34" charset="-128"/>
                <a:sym typeface="Gotham Book" panose="02000604040000020004" pitchFamily="50" charset="0"/>
              </a:defRPr>
            </a:lvl9pPr>
          </a:lstStyle>
          <a:p>
            <a:pPr defTabSz="914400"/>
            <a:r>
              <a:rPr lang="es-ES" sz="1000" dirty="0" smtClean="0">
                <a:solidFill>
                  <a:schemeClr val="tx1"/>
                </a:solidFill>
              </a:rPr>
              <a:t>3 </a:t>
            </a:r>
            <a:r>
              <a:rPr lang="es-ES" sz="1000" dirty="0">
                <a:solidFill>
                  <a:schemeClr val="tx1"/>
                </a:solidFill>
              </a:rPr>
              <a:t>tipos de reportes orientados a la medición, la mejora continua de la estrategia y el seguimiento </a:t>
            </a:r>
            <a:r>
              <a:rPr lang="es-ES" sz="1000" dirty="0" smtClean="0">
                <a:solidFill>
                  <a:schemeClr val="tx1"/>
                </a:solidFill>
              </a:rPr>
              <a:t>operativo.</a:t>
            </a:r>
            <a:endParaRPr lang="es-MX" altLang="es-MX" sz="1000" dirty="0">
              <a:solidFill>
                <a:schemeClr val="tx1"/>
              </a:solidFill>
              <a:ea typeface="Gotham Bold"/>
              <a:cs typeface="Gotham Bold"/>
              <a:sym typeface="Gotham Bold"/>
            </a:endParaRPr>
          </a:p>
        </p:txBody>
      </p:sp>
      <p:sp>
        <p:nvSpPr>
          <p:cNvPr id="24" name="Freeform 6"/>
          <p:cNvSpPr>
            <a:spLocks/>
          </p:cNvSpPr>
          <p:nvPr/>
        </p:nvSpPr>
        <p:spPr bwMode="auto">
          <a:xfrm>
            <a:off x="6354564" y="193363"/>
            <a:ext cx="2667000" cy="4776788"/>
          </a:xfrm>
          <a:custGeom>
            <a:avLst/>
            <a:gdLst>
              <a:gd name="T0" fmla="*/ 4577 w 7379"/>
              <a:gd name="T1" fmla="*/ 0 h 13239"/>
              <a:gd name="T2" fmla="*/ 7379 w 7379"/>
              <a:gd name="T3" fmla="*/ 0 h 13239"/>
              <a:gd name="T4" fmla="*/ 7379 w 7379"/>
              <a:gd name="T5" fmla="*/ 13239 h 13239"/>
              <a:gd name="T6" fmla="*/ 0 w 7379"/>
              <a:gd name="T7" fmla="*/ 13239 h 13239"/>
              <a:gd name="T8" fmla="*/ 4577 w 7379"/>
              <a:gd name="T9" fmla="*/ 0 h 13239"/>
            </a:gdLst>
            <a:ahLst/>
            <a:cxnLst>
              <a:cxn ang="0">
                <a:pos x="T0" y="T1"/>
              </a:cxn>
              <a:cxn ang="0">
                <a:pos x="T2" y="T3"/>
              </a:cxn>
              <a:cxn ang="0">
                <a:pos x="T4" y="T5"/>
              </a:cxn>
              <a:cxn ang="0">
                <a:pos x="T6" y="T7"/>
              </a:cxn>
              <a:cxn ang="0">
                <a:pos x="T8" y="T9"/>
              </a:cxn>
            </a:cxnLst>
            <a:rect l="0" t="0" r="r" b="b"/>
            <a:pathLst>
              <a:path w="7379" h="13239">
                <a:moveTo>
                  <a:pt x="4577" y="0"/>
                </a:moveTo>
                <a:lnTo>
                  <a:pt x="7379" y="0"/>
                </a:lnTo>
                <a:lnTo>
                  <a:pt x="7379" y="13239"/>
                </a:lnTo>
                <a:lnTo>
                  <a:pt x="0" y="13239"/>
                </a:lnTo>
                <a:lnTo>
                  <a:pt x="4577" y="0"/>
                </a:lnTo>
                <a:close/>
              </a:path>
            </a:pathLst>
          </a:custGeom>
          <a:solidFill>
            <a:srgbClr val="14263B">
              <a:alpha val="65098"/>
            </a:srgbClr>
          </a:solidFill>
          <a:ln>
            <a:noFill/>
          </a:ln>
        </p:spPr>
        <p:txBody>
          <a:bodyPr vert="horz" wrap="square" lIns="91440" tIns="45720" rIns="91440" bIns="45720" numCol="1" anchor="t" anchorCtr="0" compatLnSpc="1">
            <a:prstTxWarp prst="textNoShape">
              <a:avLst/>
            </a:prstTxWarp>
          </a:bodyPr>
          <a:lstStyle/>
          <a:p>
            <a:endParaRPr lang="es-MX"/>
          </a:p>
        </p:txBody>
      </p:sp>
      <p:pic>
        <p:nvPicPr>
          <p:cNvPr id="25" name="Imagen 24"/>
          <p:cNvPicPr>
            <a:picLocks noChangeAspect="1"/>
          </p:cNvPicPr>
          <p:nvPr/>
        </p:nvPicPr>
        <p:blipFill>
          <a:blip r:embed="rId2"/>
          <a:stretch>
            <a:fillRect/>
          </a:stretch>
        </p:blipFill>
        <p:spPr>
          <a:xfrm>
            <a:off x="7979875" y="1104789"/>
            <a:ext cx="500253" cy="496310"/>
          </a:xfrm>
          <a:prstGeom prst="rect">
            <a:avLst/>
          </a:prstGeom>
        </p:spPr>
      </p:pic>
      <p:sp>
        <p:nvSpPr>
          <p:cNvPr id="26" name="Título 4"/>
          <p:cNvSpPr txBox="1">
            <a:spLocks/>
          </p:cNvSpPr>
          <p:nvPr/>
        </p:nvSpPr>
        <p:spPr>
          <a:xfrm>
            <a:off x="7757669" y="430647"/>
            <a:ext cx="1386331" cy="474568"/>
          </a:xfrm>
          <a:prstGeom prst="rect">
            <a:avLst/>
          </a:prstGeom>
        </p:spPr>
        <p:txBody>
          <a:bodyPr vert="horz" lIns="128583" tIns="64291" rIns="128583" bIns="64291" rtlCol="0" anchor="ctr">
            <a:noAutofit/>
          </a:bodyPr>
          <a:lstStyle>
            <a:lvl1pPr algn="l" defTabSz="362798" rtl="0" eaLnBrk="1" latinLnBrk="0" hangingPunct="1">
              <a:lnSpc>
                <a:spcPct val="80000"/>
              </a:lnSpc>
              <a:spcBef>
                <a:spcPct val="0"/>
              </a:spcBef>
              <a:buNone/>
              <a:defRPr sz="2822" kern="1200">
                <a:solidFill>
                  <a:schemeClr val="bg1"/>
                </a:solidFill>
                <a:latin typeface="Gotham Thin"/>
                <a:ea typeface="+mj-ea"/>
                <a:cs typeface="Gotham Thin"/>
              </a:defRPr>
            </a:lvl1pPr>
          </a:lstStyle>
          <a:p>
            <a:pPr marL="12700" algn="ctr">
              <a:lnSpc>
                <a:spcPct val="100000"/>
              </a:lnSpc>
              <a:defRPr/>
            </a:pPr>
            <a:r>
              <a:rPr lang="es-MX" sz="1000" b="1" dirty="0" smtClean="0">
                <a:latin typeface="Gotham Bold" pitchFamily="50" charset="0"/>
              </a:rPr>
              <a:t>REPORTING</a:t>
            </a:r>
          </a:p>
          <a:p>
            <a:pPr marL="12700" algn="ctr">
              <a:lnSpc>
                <a:spcPct val="100000"/>
              </a:lnSpc>
              <a:defRPr/>
            </a:pPr>
            <a:r>
              <a:rPr lang="es-MX" sz="1000" dirty="0" smtClean="0">
                <a:latin typeface="Gotham Book" panose="02000604040000020004" pitchFamily="50" charset="0"/>
              </a:rPr>
              <a:t>CONTINUO VÍA:</a:t>
            </a:r>
            <a:endParaRPr lang="es-MX" sz="1000" dirty="0">
              <a:latin typeface="Gotham Book" panose="02000604040000020004" pitchFamily="50" charset="0"/>
            </a:endParaRPr>
          </a:p>
        </p:txBody>
      </p:sp>
      <p:sp>
        <p:nvSpPr>
          <p:cNvPr id="27" name="Título 4"/>
          <p:cNvSpPr txBox="1">
            <a:spLocks/>
          </p:cNvSpPr>
          <p:nvPr/>
        </p:nvSpPr>
        <p:spPr>
          <a:xfrm>
            <a:off x="7563151" y="1584859"/>
            <a:ext cx="1386331" cy="303503"/>
          </a:xfrm>
          <a:prstGeom prst="rect">
            <a:avLst/>
          </a:prstGeom>
        </p:spPr>
        <p:txBody>
          <a:bodyPr vert="horz" lIns="128583" tIns="64291" rIns="128583" bIns="64291" rtlCol="0" anchor="ctr">
            <a:noAutofit/>
          </a:bodyPr>
          <a:lstStyle>
            <a:lvl1pPr algn="l" defTabSz="362798" rtl="0" eaLnBrk="1" latinLnBrk="0" hangingPunct="1">
              <a:lnSpc>
                <a:spcPct val="80000"/>
              </a:lnSpc>
              <a:spcBef>
                <a:spcPct val="0"/>
              </a:spcBef>
              <a:buNone/>
              <a:defRPr sz="2822" kern="1200">
                <a:solidFill>
                  <a:schemeClr val="bg1"/>
                </a:solidFill>
                <a:latin typeface="Gotham Thin"/>
                <a:ea typeface="+mj-ea"/>
                <a:cs typeface="Gotham Thin"/>
              </a:defRPr>
            </a:lvl1pPr>
          </a:lstStyle>
          <a:p>
            <a:pPr marL="12700" algn="ctr">
              <a:lnSpc>
                <a:spcPct val="100000"/>
              </a:lnSpc>
              <a:defRPr/>
            </a:pPr>
            <a:r>
              <a:rPr lang="es-MX" sz="1000" b="1" dirty="0" smtClean="0">
                <a:latin typeface="Gotham Bold" pitchFamily="50" charset="0"/>
              </a:rPr>
              <a:t>WhatsApp</a:t>
            </a:r>
            <a:endParaRPr lang="es-MX" sz="1000" dirty="0">
              <a:latin typeface="Gotham Book" panose="02000604040000020004" pitchFamily="50" charset="0"/>
            </a:endParaRPr>
          </a:p>
        </p:txBody>
      </p:sp>
      <p:sp>
        <p:nvSpPr>
          <p:cNvPr id="28" name="Título 4"/>
          <p:cNvSpPr txBox="1">
            <a:spLocks/>
          </p:cNvSpPr>
          <p:nvPr/>
        </p:nvSpPr>
        <p:spPr>
          <a:xfrm>
            <a:off x="7563151" y="2532222"/>
            <a:ext cx="1386331" cy="303503"/>
          </a:xfrm>
          <a:prstGeom prst="rect">
            <a:avLst/>
          </a:prstGeom>
        </p:spPr>
        <p:txBody>
          <a:bodyPr vert="horz" lIns="128583" tIns="64291" rIns="128583" bIns="64291" rtlCol="0" anchor="ctr">
            <a:noAutofit/>
          </a:bodyPr>
          <a:lstStyle>
            <a:lvl1pPr algn="l" defTabSz="362798" rtl="0" eaLnBrk="1" latinLnBrk="0" hangingPunct="1">
              <a:lnSpc>
                <a:spcPct val="80000"/>
              </a:lnSpc>
              <a:spcBef>
                <a:spcPct val="0"/>
              </a:spcBef>
              <a:buNone/>
              <a:defRPr sz="2822" kern="1200">
                <a:solidFill>
                  <a:schemeClr val="bg1"/>
                </a:solidFill>
                <a:latin typeface="Gotham Thin"/>
                <a:ea typeface="+mj-ea"/>
                <a:cs typeface="Gotham Thin"/>
              </a:defRPr>
            </a:lvl1pPr>
          </a:lstStyle>
          <a:p>
            <a:pPr marL="12700" algn="ctr">
              <a:lnSpc>
                <a:spcPct val="100000"/>
              </a:lnSpc>
              <a:defRPr/>
            </a:pPr>
            <a:r>
              <a:rPr lang="es-MX" sz="1000" b="1" dirty="0" smtClean="0">
                <a:latin typeface="Gotham Bold" pitchFamily="50" charset="0"/>
              </a:rPr>
              <a:t>Video meetings</a:t>
            </a:r>
            <a:endParaRPr lang="es-MX" sz="1000" dirty="0">
              <a:latin typeface="Gotham Book" panose="02000604040000020004" pitchFamily="50" charset="0"/>
            </a:endParaRPr>
          </a:p>
        </p:txBody>
      </p:sp>
      <p:pic>
        <p:nvPicPr>
          <p:cNvPr id="29" name="Imagen 28"/>
          <p:cNvPicPr>
            <a:picLocks noChangeAspect="1"/>
          </p:cNvPicPr>
          <p:nvPr/>
        </p:nvPicPr>
        <p:blipFill>
          <a:blip r:embed="rId3"/>
          <a:stretch>
            <a:fillRect/>
          </a:stretch>
        </p:blipFill>
        <p:spPr>
          <a:xfrm>
            <a:off x="7894923" y="2118314"/>
            <a:ext cx="674732" cy="468693"/>
          </a:xfrm>
          <a:prstGeom prst="rect">
            <a:avLst/>
          </a:prstGeom>
        </p:spPr>
      </p:pic>
      <p:pic>
        <p:nvPicPr>
          <p:cNvPr id="30" name="Imagen 29"/>
          <p:cNvPicPr>
            <a:picLocks noChangeAspect="1"/>
          </p:cNvPicPr>
          <p:nvPr/>
        </p:nvPicPr>
        <p:blipFill>
          <a:blip r:embed="rId4"/>
          <a:stretch>
            <a:fillRect/>
          </a:stretch>
        </p:blipFill>
        <p:spPr>
          <a:xfrm>
            <a:off x="7921668" y="2980672"/>
            <a:ext cx="628148" cy="622646"/>
          </a:xfrm>
          <a:prstGeom prst="rect">
            <a:avLst/>
          </a:prstGeom>
        </p:spPr>
      </p:pic>
      <p:sp>
        <p:nvSpPr>
          <p:cNvPr id="31" name="Título 4"/>
          <p:cNvSpPr txBox="1">
            <a:spLocks/>
          </p:cNvSpPr>
          <p:nvPr/>
        </p:nvSpPr>
        <p:spPr>
          <a:xfrm>
            <a:off x="7563151" y="3569366"/>
            <a:ext cx="1386331" cy="303503"/>
          </a:xfrm>
          <a:prstGeom prst="rect">
            <a:avLst/>
          </a:prstGeom>
        </p:spPr>
        <p:txBody>
          <a:bodyPr vert="horz" lIns="128583" tIns="64291" rIns="128583" bIns="64291" rtlCol="0" anchor="ctr">
            <a:noAutofit/>
          </a:bodyPr>
          <a:lstStyle>
            <a:lvl1pPr algn="l" defTabSz="362798" rtl="0" eaLnBrk="1" latinLnBrk="0" hangingPunct="1">
              <a:lnSpc>
                <a:spcPct val="80000"/>
              </a:lnSpc>
              <a:spcBef>
                <a:spcPct val="0"/>
              </a:spcBef>
              <a:buNone/>
              <a:defRPr sz="2822" kern="1200">
                <a:solidFill>
                  <a:schemeClr val="bg1"/>
                </a:solidFill>
                <a:latin typeface="Gotham Thin"/>
                <a:ea typeface="+mj-ea"/>
                <a:cs typeface="Gotham Thin"/>
              </a:defRPr>
            </a:lvl1pPr>
          </a:lstStyle>
          <a:p>
            <a:pPr marL="12700" algn="ctr">
              <a:lnSpc>
                <a:spcPct val="100000"/>
              </a:lnSpc>
              <a:defRPr/>
            </a:pPr>
            <a:r>
              <a:rPr lang="es-MX" sz="1000" b="1" dirty="0" err="1" smtClean="0">
                <a:latin typeface="Gotham Bold" pitchFamily="50" charset="0"/>
              </a:rPr>
              <a:t>Mailing</a:t>
            </a:r>
            <a:endParaRPr lang="es-MX" sz="1000" dirty="0">
              <a:latin typeface="Gotham Book" panose="02000604040000020004" pitchFamily="50" charset="0"/>
            </a:endParaRPr>
          </a:p>
        </p:txBody>
      </p:sp>
      <p:pic>
        <p:nvPicPr>
          <p:cNvPr id="32" name="Imagen 31"/>
          <p:cNvPicPr>
            <a:picLocks noChangeAspect="1"/>
          </p:cNvPicPr>
          <p:nvPr/>
        </p:nvPicPr>
        <p:blipFill>
          <a:blip r:embed="rId5"/>
          <a:stretch>
            <a:fillRect/>
          </a:stretch>
        </p:blipFill>
        <p:spPr>
          <a:xfrm>
            <a:off x="8124249" y="3965716"/>
            <a:ext cx="329907" cy="536940"/>
          </a:xfrm>
          <a:prstGeom prst="rect">
            <a:avLst/>
          </a:prstGeom>
        </p:spPr>
      </p:pic>
      <p:sp>
        <p:nvSpPr>
          <p:cNvPr id="33" name="Título 4"/>
          <p:cNvSpPr txBox="1">
            <a:spLocks/>
          </p:cNvSpPr>
          <p:nvPr/>
        </p:nvSpPr>
        <p:spPr>
          <a:xfrm>
            <a:off x="7461787" y="4526676"/>
            <a:ext cx="1654830" cy="303503"/>
          </a:xfrm>
          <a:prstGeom prst="rect">
            <a:avLst/>
          </a:prstGeom>
        </p:spPr>
        <p:txBody>
          <a:bodyPr vert="horz" lIns="128583" tIns="64291" rIns="128583" bIns="64291" rtlCol="0" anchor="ctr">
            <a:noAutofit/>
          </a:bodyPr>
          <a:lstStyle>
            <a:lvl1pPr algn="l" defTabSz="362798" rtl="0" eaLnBrk="1" latinLnBrk="0" hangingPunct="1">
              <a:lnSpc>
                <a:spcPct val="80000"/>
              </a:lnSpc>
              <a:spcBef>
                <a:spcPct val="0"/>
              </a:spcBef>
              <a:buNone/>
              <a:defRPr sz="2822" kern="1200">
                <a:solidFill>
                  <a:schemeClr val="bg1"/>
                </a:solidFill>
                <a:latin typeface="Gotham Thin"/>
                <a:ea typeface="+mj-ea"/>
                <a:cs typeface="Gotham Thin"/>
              </a:defRPr>
            </a:lvl1pPr>
          </a:lstStyle>
          <a:p>
            <a:pPr marL="12700" algn="ctr">
              <a:lnSpc>
                <a:spcPct val="100000"/>
              </a:lnSpc>
              <a:defRPr/>
            </a:pPr>
            <a:r>
              <a:rPr lang="es-MX" sz="1000" b="1" dirty="0" err="1" smtClean="0">
                <a:latin typeface="Gotham Bold" pitchFamily="50" charset="0"/>
              </a:rPr>
              <a:t>Conference</a:t>
            </a:r>
            <a:endParaRPr lang="es-MX" sz="1000" b="1" dirty="0" smtClean="0">
              <a:latin typeface="Gotham Bold" pitchFamily="50" charset="0"/>
            </a:endParaRPr>
          </a:p>
          <a:p>
            <a:pPr marL="12700" algn="ctr">
              <a:lnSpc>
                <a:spcPct val="100000"/>
              </a:lnSpc>
              <a:defRPr/>
            </a:pPr>
            <a:r>
              <a:rPr lang="es-MX" sz="1000" b="1" dirty="0" err="1" smtClean="0">
                <a:latin typeface="Gotham Bold" pitchFamily="50" charset="0"/>
              </a:rPr>
              <a:t>calls</a:t>
            </a:r>
            <a:endParaRPr lang="es-MX" sz="1000" dirty="0">
              <a:latin typeface="Gotham Book" panose="02000604040000020004" pitchFamily="50" charset="0"/>
            </a:endParaRPr>
          </a:p>
        </p:txBody>
      </p:sp>
    </p:spTree>
    <p:extLst>
      <p:ext uri="{BB962C8B-B14F-4D97-AF65-F5344CB8AC3E}">
        <p14:creationId xmlns:p14="http://schemas.microsoft.com/office/powerpoint/2010/main" val="3507871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ítulo 4"/>
          <p:cNvSpPr txBox="1">
            <a:spLocks/>
          </p:cNvSpPr>
          <p:nvPr/>
        </p:nvSpPr>
        <p:spPr>
          <a:xfrm>
            <a:off x="258743" y="168871"/>
            <a:ext cx="7973546" cy="474568"/>
          </a:xfrm>
          <a:prstGeom prst="rect">
            <a:avLst/>
          </a:prstGeom>
        </p:spPr>
        <p:txBody>
          <a:bodyPr vert="horz" lIns="128583" tIns="64291" rIns="128583" bIns="64291" rtlCol="0" anchor="ctr">
            <a:noAutofit/>
          </a:bodyPr>
          <a:lstStyle>
            <a:lvl1pPr algn="l" defTabSz="362798" rtl="0" eaLnBrk="1" latinLnBrk="0" hangingPunct="1">
              <a:lnSpc>
                <a:spcPct val="80000"/>
              </a:lnSpc>
              <a:spcBef>
                <a:spcPct val="0"/>
              </a:spcBef>
              <a:buNone/>
              <a:defRPr sz="2822" kern="1200">
                <a:solidFill>
                  <a:schemeClr val="bg1"/>
                </a:solidFill>
                <a:latin typeface="Gotham Thin"/>
                <a:ea typeface="+mj-ea"/>
                <a:cs typeface="Gotham Thin"/>
              </a:defRPr>
            </a:lvl1pPr>
          </a:lstStyle>
          <a:p>
            <a:pPr marL="12700">
              <a:lnSpc>
                <a:spcPct val="100000"/>
              </a:lnSpc>
              <a:defRPr/>
            </a:pPr>
            <a:r>
              <a:rPr lang="es-MX" sz="2250" dirty="0" smtClean="0">
                <a:latin typeface="Gotham Book" panose="02000604040000020004" pitchFamily="50" charset="0"/>
              </a:rPr>
              <a:t>2) CHRONOGRAMA</a:t>
            </a:r>
            <a:endParaRPr lang="es-MX" sz="2250" dirty="0">
              <a:latin typeface="Gotham Book" panose="02000604040000020004" pitchFamily="50" charset="0"/>
            </a:endParaRPr>
          </a:p>
        </p:txBody>
      </p:sp>
      <p:graphicFrame>
        <p:nvGraphicFramePr>
          <p:cNvPr id="3" name="Tabla 2"/>
          <p:cNvGraphicFramePr>
            <a:graphicFrameLocks noGrp="1"/>
          </p:cNvGraphicFramePr>
          <p:nvPr>
            <p:extLst>
              <p:ext uri="{D42A27DB-BD31-4B8C-83A1-F6EECF244321}">
                <p14:modId xmlns:p14="http://schemas.microsoft.com/office/powerpoint/2010/main" val="3593847394"/>
              </p:ext>
            </p:extLst>
          </p:nvPr>
        </p:nvGraphicFramePr>
        <p:xfrm>
          <a:off x="246579" y="754051"/>
          <a:ext cx="8646597" cy="3751872"/>
        </p:xfrm>
        <a:graphic>
          <a:graphicData uri="http://schemas.openxmlformats.org/drawingml/2006/table">
            <a:tbl>
              <a:tblPr/>
              <a:tblGrid>
                <a:gridCol w="2759481"/>
                <a:gridCol w="490593"/>
                <a:gridCol w="490593"/>
                <a:gridCol w="490593"/>
                <a:gridCol w="490593"/>
                <a:gridCol w="490593"/>
                <a:gridCol w="490593"/>
                <a:gridCol w="490593"/>
                <a:gridCol w="490593"/>
                <a:gridCol w="490593"/>
                <a:gridCol w="490593"/>
                <a:gridCol w="490593"/>
                <a:gridCol w="490593"/>
              </a:tblGrid>
              <a:tr h="312656">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b">
                    <a:lnL>
                      <a:noFill/>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MX" sz="800" b="0" i="0" u="none" strike="noStrike" dirty="0" smtClean="0">
                          <a:solidFill>
                            <a:srgbClr val="FFFFFF"/>
                          </a:solidFill>
                          <a:effectLst/>
                          <a:latin typeface="Gotham Book" panose="02000604040000020004" pitchFamily="50" charset="0"/>
                        </a:rPr>
                        <a:t>JUN</a:t>
                      </a:r>
                      <a:endParaRPr lang="es-MX" sz="800" b="0" i="0" u="none" strike="noStrike" dirty="0">
                        <a:solidFill>
                          <a:srgbClr val="FFFFFF"/>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35163"/>
                    </a:solidFill>
                  </a:tcPr>
                </a:tc>
                <a:tc>
                  <a:txBody>
                    <a:bodyPr/>
                    <a:lstStyle/>
                    <a:p>
                      <a:pPr algn="ctr" fontAlgn="b"/>
                      <a:r>
                        <a:rPr lang="es-MX" sz="800" b="0" i="0" u="none" strike="noStrike" dirty="0" smtClean="0">
                          <a:solidFill>
                            <a:srgbClr val="FFFFFF"/>
                          </a:solidFill>
                          <a:effectLst/>
                          <a:latin typeface="Gotham Book" panose="02000604040000020004" pitchFamily="50" charset="0"/>
                        </a:rPr>
                        <a:t>JUL</a:t>
                      </a:r>
                      <a:endParaRPr lang="es-MX" sz="800" b="0" i="0" u="none" strike="noStrike" dirty="0">
                        <a:solidFill>
                          <a:srgbClr val="FFFFFF"/>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35163"/>
                    </a:solidFill>
                  </a:tcPr>
                </a:tc>
                <a:tc>
                  <a:txBody>
                    <a:bodyPr/>
                    <a:lstStyle/>
                    <a:p>
                      <a:pPr algn="ctr" fontAlgn="b"/>
                      <a:r>
                        <a:rPr lang="es-MX" sz="800" b="0" i="0" u="none" strike="noStrike" dirty="0" smtClean="0">
                          <a:solidFill>
                            <a:srgbClr val="FFFFFF"/>
                          </a:solidFill>
                          <a:effectLst/>
                          <a:latin typeface="Gotham Book" panose="02000604040000020004" pitchFamily="50" charset="0"/>
                        </a:rPr>
                        <a:t>AGO</a:t>
                      </a:r>
                      <a:endParaRPr lang="es-MX" sz="800" b="0" i="0" u="none" strike="noStrike" dirty="0">
                        <a:solidFill>
                          <a:srgbClr val="FFFFFF"/>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35163"/>
                    </a:solidFill>
                  </a:tcPr>
                </a:tc>
                <a:tc>
                  <a:txBody>
                    <a:bodyPr/>
                    <a:lstStyle/>
                    <a:p>
                      <a:pPr algn="ctr" fontAlgn="b"/>
                      <a:r>
                        <a:rPr lang="es-MX" sz="800" b="0" i="0" u="none" strike="noStrike" dirty="0" smtClean="0">
                          <a:solidFill>
                            <a:srgbClr val="FFFFFF"/>
                          </a:solidFill>
                          <a:effectLst/>
                          <a:latin typeface="Gotham Book" panose="02000604040000020004" pitchFamily="50" charset="0"/>
                        </a:rPr>
                        <a:t>SEP</a:t>
                      </a:r>
                      <a:endParaRPr lang="es-MX" sz="800" b="0" i="0" u="none" strike="noStrike" dirty="0">
                        <a:solidFill>
                          <a:srgbClr val="FFFFFF"/>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35163"/>
                    </a:solidFill>
                  </a:tcPr>
                </a:tc>
                <a:tc>
                  <a:txBody>
                    <a:bodyPr/>
                    <a:lstStyle/>
                    <a:p>
                      <a:pPr algn="ctr" fontAlgn="b"/>
                      <a:r>
                        <a:rPr lang="es-MX" sz="800" b="0" i="0" u="none" strike="noStrike" dirty="0" smtClean="0">
                          <a:solidFill>
                            <a:srgbClr val="FFFFFF"/>
                          </a:solidFill>
                          <a:effectLst/>
                          <a:latin typeface="Gotham Book" panose="02000604040000020004" pitchFamily="50" charset="0"/>
                        </a:rPr>
                        <a:t>OCT</a:t>
                      </a:r>
                      <a:endParaRPr lang="es-MX" sz="800" b="0" i="0" u="none" strike="noStrike" dirty="0">
                        <a:solidFill>
                          <a:srgbClr val="FFFFFF"/>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35163"/>
                    </a:solidFill>
                  </a:tcPr>
                </a:tc>
                <a:tc>
                  <a:txBody>
                    <a:bodyPr/>
                    <a:lstStyle/>
                    <a:p>
                      <a:pPr algn="ctr" fontAlgn="b"/>
                      <a:r>
                        <a:rPr lang="es-MX" sz="800" b="0" i="0" u="none" strike="noStrike" dirty="0" smtClean="0">
                          <a:solidFill>
                            <a:srgbClr val="FFFFFF"/>
                          </a:solidFill>
                          <a:effectLst/>
                          <a:latin typeface="Gotham Book" panose="02000604040000020004" pitchFamily="50" charset="0"/>
                        </a:rPr>
                        <a:t>NOV</a:t>
                      </a:r>
                      <a:endParaRPr lang="es-MX" sz="800" b="0" i="0" u="none" strike="noStrike" dirty="0">
                        <a:solidFill>
                          <a:srgbClr val="FFFFFF"/>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35163"/>
                    </a:solidFill>
                  </a:tcPr>
                </a:tc>
                <a:tc>
                  <a:txBody>
                    <a:bodyPr/>
                    <a:lstStyle/>
                    <a:p>
                      <a:pPr algn="ctr" fontAlgn="b"/>
                      <a:r>
                        <a:rPr lang="es-MX" sz="800" b="0" i="0" u="none" strike="noStrike" dirty="0" smtClean="0">
                          <a:solidFill>
                            <a:srgbClr val="FFFFFF"/>
                          </a:solidFill>
                          <a:effectLst/>
                          <a:latin typeface="Gotham Book" panose="02000604040000020004" pitchFamily="50" charset="0"/>
                        </a:rPr>
                        <a:t>DIC</a:t>
                      </a:r>
                      <a:endParaRPr lang="es-MX" sz="800" b="0" i="0" u="none" strike="noStrike" dirty="0">
                        <a:solidFill>
                          <a:srgbClr val="FFFFFF"/>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35163"/>
                    </a:solidFill>
                  </a:tcPr>
                </a:tc>
                <a:tc>
                  <a:txBody>
                    <a:bodyPr/>
                    <a:lstStyle/>
                    <a:p>
                      <a:pPr algn="ctr" fontAlgn="b"/>
                      <a:r>
                        <a:rPr lang="es-MX" sz="800" b="0" i="0" u="none" strike="noStrike" dirty="0" smtClean="0">
                          <a:solidFill>
                            <a:srgbClr val="FFFFFF"/>
                          </a:solidFill>
                          <a:effectLst/>
                          <a:latin typeface="Gotham Book" panose="02000604040000020004" pitchFamily="50" charset="0"/>
                        </a:rPr>
                        <a:t>ENE</a:t>
                      </a:r>
                      <a:endParaRPr lang="es-MX" sz="800" b="0" i="0" u="none" strike="noStrike" dirty="0">
                        <a:solidFill>
                          <a:srgbClr val="FFFFFF"/>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35163"/>
                    </a:solidFill>
                  </a:tcPr>
                </a:tc>
                <a:tc>
                  <a:txBody>
                    <a:bodyPr/>
                    <a:lstStyle/>
                    <a:p>
                      <a:pPr algn="ctr" fontAlgn="b"/>
                      <a:r>
                        <a:rPr lang="es-MX" sz="800" b="0" i="0" u="none" strike="noStrike" dirty="0" smtClean="0">
                          <a:solidFill>
                            <a:srgbClr val="FFFFFF"/>
                          </a:solidFill>
                          <a:effectLst/>
                          <a:latin typeface="Gotham Book" panose="02000604040000020004" pitchFamily="50" charset="0"/>
                        </a:rPr>
                        <a:t>FEB</a:t>
                      </a:r>
                      <a:endParaRPr lang="es-MX" sz="800" b="0" i="0" u="none" strike="noStrike" dirty="0">
                        <a:solidFill>
                          <a:srgbClr val="FFFFFF"/>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35163"/>
                    </a:solidFill>
                  </a:tcPr>
                </a:tc>
                <a:tc>
                  <a:txBody>
                    <a:bodyPr/>
                    <a:lstStyle/>
                    <a:p>
                      <a:pPr algn="ctr" fontAlgn="b"/>
                      <a:r>
                        <a:rPr lang="es-MX" sz="800" b="0" i="0" u="none" strike="noStrike" dirty="0" smtClean="0">
                          <a:solidFill>
                            <a:srgbClr val="FFFFFF"/>
                          </a:solidFill>
                          <a:effectLst/>
                          <a:latin typeface="Gotham Book" panose="02000604040000020004" pitchFamily="50" charset="0"/>
                        </a:rPr>
                        <a:t>MAR</a:t>
                      </a:r>
                      <a:endParaRPr lang="es-MX" sz="800" b="0" i="0" u="none" strike="noStrike" dirty="0">
                        <a:solidFill>
                          <a:srgbClr val="FFFFFF"/>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35163"/>
                    </a:solidFill>
                  </a:tcPr>
                </a:tc>
                <a:tc>
                  <a:txBody>
                    <a:bodyPr/>
                    <a:lstStyle/>
                    <a:p>
                      <a:pPr algn="ctr" fontAlgn="b"/>
                      <a:r>
                        <a:rPr lang="es-MX" sz="800" b="0" i="0" u="none" strike="noStrike" dirty="0" smtClean="0">
                          <a:solidFill>
                            <a:srgbClr val="FFFFFF"/>
                          </a:solidFill>
                          <a:effectLst/>
                          <a:latin typeface="Gotham Book" panose="02000604040000020004" pitchFamily="50" charset="0"/>
                        </a:rPr>
                        <a:t>ABR</a:t>
                      </a:r>
                      <a:endParaRPr lang="es-MX" sz="800" b="0" i="0" u="none" strike="noStrike" dirty="0">
                        <a:solidFill>
                          <a:srgbClr val="FFFFFF"/>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35163"/>
                    </a:solidFill>
                  </a:tcPr>
                </a:tc>
                <a:tc>
                  <a:txBody>
                    <a:bodyPr/>
                    <a:lstStyle/>
                    <a:p>
                      <a:pPr algn="ctr" fontAlgn="b"/>
                      <a:r>
                        <a:rPr lang="es-MX" sz="800" b="0" i="0" u="none" strike="noStrike" dirty="0" smtClean="0">
                          <a:solidFill>
                            <a:srgbClr val="FFFFFF"/>
                          </a:solidFill>
                          <a:effectLst/>
                          <a:latin typeface="Gotham Book" panose="02000604040000020004" pitchFamily="50" charset="0"/>
                        </a:rPr>
                        <a:t>MAY</a:t>
                      </a:r>
                      <a:endParaRPr lang="es-MX" sz="800" b="0" i="0" u="none" strike="noStrike" dirty="0">
                        <a:solidFill>
                          <a:srgbClr val="FFFFFF"/>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35163"/>
                    </a:solidFill>
                  </a:tcPr>
                </a:tc>
              </a:tr>
              <a:tr h="312656">
                <a:tc>
                  <a:txBody>
                    <a:bodyPr/>
                    <a:lstStyle/>
                    <a:p>
                      <a:pPr marL="174625" marR="0" lvl="0" indent="0" algn="l" defTabSz="685800" rtl="0" eaLnBrk="1" fontAlgn="b" latinLnBrk="0" hangingPunct="1">
                        <a:lnSpc>
                          <a:spcPct val="100000"/>
                        </a:lnSpc>
                        <a:spcBef>
                          <a:spcPts val="0"/>
                        </a:spcBef>
                        <a:spcAft>
                          <a:spcPts val="0"/>
                        </a:spcAft>
                        <a:buClrTx/>
                        <a:buSzTx/>
                        <a:buFont typeface="+mj-lt"/>
                        <a:buNone/>
                        <a:tabLst/>
                        <a:defRPr/>
                      </a:pPr>
                      <a:r>
                        <a:rPr lang="es-MX" sz="900" b="0" i="0" u="none" strike="noStrike" kern="1200" dirty="0" smtClean="0">
                          <a:solidFill>
                            <a:srgbClr val="000000"/>
                          </a:solidFill>
                          <a:effectLst/>
                          <a:latin typeface="Gotham Book" panose="02000604040000020004" pitchFamily="50" charset="0"/>
                          <a:ea typeface="+mn-ea"/>
                          <a:cs typeface="+mn-cs"/>
                        </a:rPr>
                        <a:t>1. </a:t>
                      </a:r>
                      <a:r>
                        <a:rPr lang="es-MX" sz="900" b="0" i="0" u="none" strike="noStrike" kern="1200" dirty="0" err="1" smtClean="0">
                          <a:solidFill>
                            <a:srgbClr val="000000"/>
                          </a:solidFill>
                          <a:effectLst/>
                          <a:latin typeface="Gotham Book" panose="02000604040000020004" pitchFamily="50" charset="0"/>
                          <a:ea typeface="+mn-ea"/>
                          <a:cs typeface="+mn-cs"/>
                        </a:rPr>
                        <a:t>Setup</a:t>
                      </a:r>
                      <a:r>
                        <a:rPr lang="es-MX" sz="900" b="0" i="0" u="none" strike="noStrike" kern="1200" dirty="0" smtClean="0">
                          <a:solidFill>
                            <a:srgbClr val="000000"/>
                          </a:solidFill>
                          <a:effectLst/>
                          <a:latin typeface="Gotham Book" panose="02000604040000020004" pitchFamily="50" charset="0"/>
                          <a:ea typeface="+mn-ea"/>
                          <a:cs typeface="+mn-cs"/>
                        </a:rPr>
                        <a:t> de la cuenta</a:t>
                      </a: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2EA"/>
                    </a:solid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MX" sz="800" b="0" i="0" u="none" strike="noStrike">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2656">
                <a:tc>
                  <a:txBody>
                    <a:bodyPr/>
                    <a:lstStyle/>
                    <a:p>
                      <a:pPr marL="174625" indent="0" algn="l" fontAlgn="b">
                        <a:buFont typeface="+mj-lt"/>
                        <a:buNone/>
                      </a:pPr>
                      <a:r>
                        <a:rPr lang="es-MX" sz="900" b="0" i="0" u="none" strike="noStrike" kern="1200" dirty="0" smtClean="0">
                          <a:solidFill>
                            <a:srgbClr val="000000"/>
                          </a:solidFill>
                          <a:effectLst/>
                          <a:latin typeface="Gotham Book" panose="02000604040000020004" pitchFamily="50" charset="0"/>
                          <a:ea typeface="+mn-ea"/>
                          <a:cs typeface="+mn-cs"/>
                        </a:rPr>
                        <a:t>2. Documentación estratégica</a:t>
                      </a:r>
                      <a:endParaRPr lang="es-MX" sz="900" b="0" i="0" u="none" strike="noStrike" kern="1200" dirty="0">
                        <a:solidFill>
                          <a:srgbClr val="000000"/>
                        </a:solidFill>
                        <a:effectLst/>
                        <a:latin typeface="Gotham Book" panose="02000604040000020004" pitchFamily="50" charset="0"/>
                        <a:ea typeface="+mn-ea"/>
                        <a:cs typeface="+mn-cs"/>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MX" sz="800" b="0" i="0" u="none" strike="noStrike" dirty="0">
                          <a:solidFill>
                            <a:srgbClr val="000000"/>
                          </a:solidFill>
                          <a:effectLst/>
                          <a:latin typeface="Gotham Book" panose="02000604040000020004" pitchFamily="50" charset="0"/>
                        </a:rPr>
                        <a:t> </a:t>
                      </a: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2EA"/>
                    </a:solidFill>
                  </a:tcPr>
                </a:tc>
                <a:tc>
                  <a:txBody>
                    <a:bodyPr/>
                    <a:lstStyle/>
                    <a:p>
                      <a:pPr algn="l" fontAlgn="b"/>
                      <a:r>
                        <a:rPr lang="es-MX" sz="800" b="0" i="0" u="none" strike="noStrike" dirty="0">
                          <a:solidFill>
                            <a:srgbClr val="000000"/>
                          </a:solidFill>
                          <a:effectLst/>
                          <a:latin typeface="Gotham Book" panose="02000604040000020004" pitchFamily="50" charset="0"/>
                        </a:rPr>
                        <a:t> </a:t>
                      </a: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MX" sz="800" b="0" i="0" u="none" strike="noStrike" dirty="0">
                          <a:solidFill>
                            <a:srgbClr val="000000"/>
                          </a:solidFill>
                          <a:effectLst/>
                          <a:latin typeface="Gotham Book" panose="02000604040000020004" pitchFamily="50" charset="0"/>
                        </a:rPr>
                        <a:t> </a:t>
                      </a: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MX" sz="800" b="0" i="0" u="none" strike="noStrike" dirty="0">
                          <a:solidFill>
                            <a:srgbClr val="000000"/>
                          </a:solidFill>
                          <a:effectLst/>
                          <a:latin typeface="Gotham Book" panose="02000604040000020004" pitchFamily="50" charset="0"/>
                        </a:rPr>
                        <a:t> </a:t>
                      </a: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MX" sz="800" b="0" i="0" u="none" strike="noStrike" dirty="0">
                          <a:solidFill>
                            <a:srgbClr val="000000"/>
                          </a:solidFill>
                          <a:effectLst/>
                          <a:latin typeface="Gotham Book" panose="02000604040000020004" pitchFamily="50" charset="0"/>
                        </a:rPr>
                        <a:t> </a:t>
                      </a: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MX" sz="800" b="0" i="0" u="none" strike="noStrike">
                          <a:solidFill>
                            <a:srgbClr val="000000"/>
                          </a:solidFill>
                          <a:effectLst/>
                          <a:latin typeface="Gotham Book" panose="02000604040000020004" pitchFamily="50" charset="0"/>
                        </a:rPr>
                        <a:t> </a:t>
                      </a: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MX" sz="800" b="0" i="0" u="none" strike="noStrike">
                          <a:solidFill>
                            <a:srgbClr val="000000"/>
                          </a:solidFill>
                          <a:effectLst/>
                          <a:latin typeface="Gotham Book" panose="02000604040000020004" pitchFamily="50" charset="0"/>
                        </a:rPr>
                        <a:t> </a:t>
                      </a: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MX" sz="800" b="0" i="0" u="none" strike="noStrike">
                          <a:solidFill>
                            <a:srgbClr val="000000"/>
                          </a:solidFill>
                          <a:effectLst/>
                          <a:latin typeface="Gotham Book" panose="02000604040000020004" pitchFamily="50" charset="0"/>
                        </a:rPr>
                        <a:t> </a:t>
                      </a: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MX" sz="800" b="0" i="0" u="none" strike="noStrike">
                          <a:solidFill>
                            <a:srgbClr val="000000"/>
                          </a:solidFill>
                          <a:effectLst/>
                          <a:latin typeface="Gotham Book" panose="02000604040000020004" pitchFamily="50" charset="0"/>
                        </a:rPr>
                        <a:t> </a:t>
                      </a: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MX" sz="800" b="0" i="0" u="none" strike="noStrike">
                          <a:solidFill>
                            <a:srgbClr val="000000"/>
                          </a:solidFill>
                          <a:effectLst/>
                          <a:latin typeface="Gotham Book" panose="02000604040000020004" pitchFamily="50" charset="0"/>
                        </a:rPr>
                        <a:t> </a:t>
                      </a: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MX" sz="800" b="0" i="0" u="none" strike="noStrike">
                          <a:solidFill>
                            <a:srgbClr val="000000"/>
                          </a:solidFill>
                          <a:effectLst/>
                          <a:latin typeface="Gotham Book" panose="02000604040000020004" pitchFamily="50" charset="0"/>
                        </a:rPr>
                        <a:t> </a:t>
                      </a: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MX" sz="800" b="0" i="0" u="none" strike="noStrike" dirty="0">
                          <a:solidFill>
                            <a:srgbClr val="000000"/>
                          </a:solidFill>
                          <a:effectLst/>
                          <a:latin typeface="Gotham Book" panose="02000604040000020004" pitchFamily="50" charset="0"/>
                        </a:rPr>
                        <a:t> </a:t>
                      </a: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2656">
                <a:tc>
                  <a:txBody>
                    <a:bodyPr/>
                    <a:lstStyle/>
                    <a:p>
                      <a:pPr marL="0" marR="0" lvl="0" indent="0" algn="l" defTabSz="685800" rtl="0" eaLnBrk="1" fontAlgn="b" latinLnBrk="0" hangingPunct="1">
                        <a:lnSpc>
                          <a:spcPct val="100000"/>
                        </a:lnSpc>
                        <a:spcBef>
                          <a:spcPts val="0"/>
                        </a:spcBef>
                        <a:spcAft>
                          <a:spcPts val="0"/>
                        </a:spcAft>
                        <a:buClrTx/>
                        <a:buSzTx/>
                        <a:buFont typeface="+mj-lt"/>
                        <a:buNone/>
                        <a:tabLst/>
                        <a:defRPr/>
                      </a:pPr>
                      <a:r>
                        <a:rPr lang="es-ES" sz="900" b="0" i="0" u="none" strike="noStrike" kern="1200" dirty="0" smtClean="0">
                          <a:solidFill>
                            <a:srgbClr val="000000"/>
                          </a:solidFill>
                          <a:effectLst/>
                          <a:latin typeface="Gotham Book" panose="02000604040000020004" pitchFamily="50" charset="0"/>
                          <a:ea typeface="+mn-ea"/>
                          <a:cs typeface="+mn-cs"/>
                        </a:rPr>
                        <a:t>3. Activación de inteligencia mediática</a:t>
                      </a:r>
                    </a:p>
                  </a:txBody>
                  <a:tcPr marL="183505"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2EA"/>
                    </a:solidFill>
                  </a:tcPr>
                </a:tc>
                <a:tc>
                  <a:txBody>
                    <a:bodyPr/>
                    <a:lstStyle/>
                    <a:p>
                      <a:pPr algn="l" fontAlgn="b"/>
                      <a:endParaRPr lang="es-MX" sz="800" b="0" i="0" u="none" strike="noStrike" dirty="0">
                        <a:solidFill>
                          <a:srgbClr val="293064"/>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2EA"/>
                    </a:solid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2EA"/>
                    </a:solid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2EA"/>
                    </a:solid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2EA"/>
                    </a:solid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2EA"/>
                    </a:solid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2EA"/>
                    </a:solid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2EA"/>
                    </a:solid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2EA"/>
                    </a:solid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2EA"/>
                    </a:solid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2EA"/>
                    </a:solid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2EA"/>
                    </a:solidFill>
                  </a:tcPr>
                </a:tc>
              </a:tr>
              <a:tr h="312656">
                <a:tc>
                  <a:txBody>
                    <a:bodyPr/>
                    <a:lstStyle/>
                    <a:p>
                      <a:pPr marL="0" marR="0" lvl="0" indent="0" algn="l" defTabSz="685800" rtl="0" eaLnBrk="1" fontAlgn="b" latinLnBrk="0" hangingPunct="1">
                        <a:lnSpc>
                          <a:spcPct val="100000"/>
                        </a:lnSpc>
                        <a:spcBef>
                          <a:spcPts val="0"/>
                        </a:spcBef>
                        <a:spcAft>
                          <a:spcPts val="0"/>
                        </a:spcAft>
                        <a:buClrTx/>
                        <a:buSzTx/>
                        <a:buFont typeface="+mj-lt"/>
                        <a:buNone/>
                        <a:tabLst/>
                        <a:defRPr/>
                      </a:pPr>
                      <a:r>
                        <a:rPr lang="es-ES" sz="900" b="0" i="0" u="none" strike="noStrike" kern="1200" dirty="0" smtClean="0">
                          <a:solidFill>
                            <a:srgbClr val="000000"/>
                          </a:solidFill>
                          <a:effectLst/>
                          <a:latin typeface="Gotham Book" panose="02000604040000020004" pitchFamily="50" charset="0"/>
                          <a:ea typeface="+mn-ea"/>
                          <a:cs typeface="+mn-cs"/>
                        </a:rPr>
                        <a:t>4. Coaching de medios</a:t>
                      </a:r>
                    </a:p>
                  </a:txBody>
                  <a:tcPr marL="183505"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2EA"/>
                    </a:solidFill>
                  </a:tcPr>
                </a:tc>
                <a:tc>
                  <a:txBody>
                    <a:bodyPr/>
                    <a:lstStyle/>
                    <a:p>
                      <a:pPr algn="l" fontAlgn="b"/>
                      <a:endParaRPr lang="es-MX" sz="800" b="0" i="0" u="none" strike="noStrike" dirty="0">
                        <a:solidFill>
                          <a:srgbClr val="293064"/>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s-MX" sz="800" b="0" i="0" u="none" strike="noStrike">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s-MX" sz="800" b="0" i="0" u="none" strike="noStrike">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r>
              <a:tr h="312656">
                <a:tc>
                  <a:txBody>
                    <a:bodyPr/>
                    <a:lstStyle/>
                    <a:p>
                      <a:pPr marL="0" indent="0">
                        <a:lnSpc>
                          <a:spcPct val="200000"/>
                        </a:lnSpc>
                        <a:buNone/>
                      </a:pPr>
                      <a:r>
                        <a:rPr lang="es-MX" sz="900" dirty="0" smtClean="0">
                          <a:latin typeface="Gotham Book" panose="02000604040000020004" pitchFamily="50" charset="0"/>
                        </a:rPr>
                        <a:t>5. Acercamientos </a:t>
                      </a:r>
                      <a:r>
                        <a:rPr lang="es-MX" sz="900" dirty="0" err="1" smtClean="0">
                          <a:latin typeface="Gotham Book" panose="02000604040000020004" pitchFamily="50" charset="0"/>
                        </a:rPr>
                        <a:t>KOL’s</a:t>
                      </a:r>
                      <a:endParaRPr lang="es-MX" sz="900" dirty="0" smtClean="0">
                        <a:latin typeface="Gotham Book" panose="02000604040000020004" pitchFamily="50" charset="0"/>
                      </a:endParaRPr>
                    </a:p>
                  </a:txBody>
                  <a:tcPr marL="183505"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MX" sz="800" b="0" i="0" u="none" strike="noStrike" dirty="0">
                        <a:solidFill>
                          <a:srgbClr val="293064"/>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2EA"/>
                    </a:solid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2EA"/>
                    </a:solid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2EA"/>
                    </a:solid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2EA"/>
                    </a:solid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2EA"/>
                    </a:solid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2EA"/>
                    </a:solidFill>
                  </a:tcPr>
                </a:tc>
              </a:tr>
              <a:tr h="312656">
                <a:tc>
                  <a:txBody>
                    <a:bodyPr/>
                    <a:lstStyle/>
                    <a:p>
                      <a:pPr marL="0" indent="0">
                        <a:lnSpc>
                          <a:spcPct val="200000"/>
                        </a:lnSpc>
                        <a:buNone/>
                      </a:pPr>
                      <a:r>
                        <a:rPr lang="es-MX" sz="900" dirty="0" smtClean="0">
                          <a:latin typeface="Gotham Book" panose="02000604040000020004" pitchFamily="50" charset="0"/>
                        </a:rPr>
                        <a:t>6. Presencia editorial continua</a:t>
                      </a:r>
                    </a:p>
                  </a:txBody>
                  <a:tcPr marL="183505"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MX" sz="800" b="0" i="0" u="none" strike="noStrike" dirty="0">
                        <a:solidFill>
                          <a:srgbClr val="293064"/>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2EA"/>
                    </a:solidFill>
                  </a:tcPr>
                </a:tc>
                <a:tc>
                  <a:txBody>
                    <a:bodyPr/>
                    <a:lstStyle/>
                    <a:p>
                      <a:pPr algn="ctr" fontAlgn="b"/>
                      <a:endParaRPr lang="es-MX" sz="800" b="0" i="0" u="none" strike="noStrike" dirty="0">
                        <a:solidFill>
                          <a:schemeClr val="bg1"/>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2EA"/>
                    </a:solidFill>
                  </a:tcPr>
                </a:tc>
                <a:tc>
                  <a:txBody>
                    <a:bodyPr/>
                    <a:lstStyle/>
                    <a:p>
                      <a:pPr algn="ctr" fontAlgn="b"/>
                      <a:endParaRPr lang="es-MX" sz="800" b="0" i="0" u="none" strike="noStrike" dirty="0">
                        <a:solidFill>
                          <a:schemeClr val="bg1"/>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2EA"/>
                    </a:solidFill>
                  </a:tcPr>
                </a:tc>
                <a:tc>
                  <a:txBody>
                    <a:bodyPr/>
                    <a:lstStyle/>
                    <a:p>
                      <a:pPr algn="ctr" fontAlgn="b"/>
                      <a:endParaRPr lang="es-MX" sz="800" b="0" i="0" u="none" strike="noStrike" dirty="0">
                        <a:solidFill>
                          <a:schemeClr val="bg1"/>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2EA"/>
                    </a:solidFill>
                  </a:tcPr>
                </a:tc>
                <a:tc>
                  <a:txBody>
                    <a:bodyPr/>
                    <a:lstStyle/>
                    <a:p>
                      <a:pPr algn="ctr" fontAlgn="b"/>
                      <a:endParaRPr lang="es-MX" sz="800" b="0" i="0" u="none" strike="noStrike" dirty="0">
                        <a:solidFill>
                          <a:schemeClr val="bg1"/>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2EA"/>
                    </a:solidFill>
                  </a:tcPr>
                </a:tc>
                <a:tc>
                  <a:txBody>
                    <a:bodyPr/>
                    <a:lstStyle/>
                    <a:p>
                      <a:pPr algn="ctr" fontAlgn="b"/>
                      <a:endParaRPr lang="es-MX" sz="800" b="0" i="0" u="none" strike="noStrike" dirty="0">
                        <a:solidFill>
                          <a:schemeClr val="bg1"/>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2EA"/>
                    </a:solidFill>
                  </a:tcPr>
                </a:tc>
                <a:tc>
                  <a:txBody>
                    <a:bodyPr/>
                    <a:lstStyle/>
                    <a:p>
                      <a:pPr algn="ctr" fontAlgn="b"/>
                      <a:endParaRPr lang="es-MX" sz="800" b="0" i="0" u="none" strike="noStrike" dirty="0">
                        <a:solidFill>
                          <a:schemeClr val="bg1"/>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2EA"/>
                    </a:solidFill>
                  </a:tcPr>
                </a:tc>
                <a:tc>
                  <a:txBody>
                    <a:bodyPr/>
                    <a:lstStyle/>
                    <a:p>
                      <a:pPr algn="ctr" fontAlgn="b"/>
                      <a:endParaRPr lang="es-MX" sz="800" b="0" i="0" u="none" strike="noStrike" dirty="0">
                        <a:solidFill>
                          <a:schemeClr val="bg1"/>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2EA"/>
                    </a:solidFill>
                  </a:tcPr>
                </a:tc>
                <a:tc>
                  <a:txBody>
                    <a:bodyPr/>
                    <a:lstStyle/>
                    <a:p>
                      <a:pPr algn="ctr" fontAlgn="b"/>
                      <a:endParaRPr lang="es-MX" sz="800" b="0" i="0" u="none" strike="noStrike" dirty="0">
                        <a:solidFill>
                          <a:schemeClr val="bg1"/>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2EA"/>
                    </a:solidFill>
                  </a:tcPr>
                </a:tc>
                <a:tc>
                  <a:txBody>
                    <a:bodyPr/>
                    <a:lstStyle/>
                    <a:p>
                      <a:pPr algn="ctr" fontAlgn="b"/>
                      <a:endParaRPr lang="es-MX" sz="800" b="0" i="0" u="none" strike="noStrike" dirty="0">
                        <a:solidFill>
                          <a:schemeClr val="bg1"/>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2EA"/>
                    </a:solid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2EA"/>
                    </a:solidFill>
                  </a:tcPr>
                </a:tc>
              </a:tr>
              <a:tr h="312656">
                <a:tc>
                  <a:txBody>
                    <a:bodyPr/>
                    <a:lstStyle/>
                    <a:p>
                      <a:pPr marL="0" indent="0">
                        <a:lnSpc>
                          <a:spcPct val="200000"/>
                        </a:lnSpc>
                        <a:buNone/>
                      </a:pPr>
                      <a:r>
                        <a:rPr lang="es-MX" sz="900" dirty="0" smtClean="0">
                          <a:latin typeface="Gotham Book" panose="02000604040000020004" pitchFamily="50" charset="0"/>
                        </a:rPr>
                        <a:t>7. Consejo de periodistas</a:t>
                      </a:r>
                    </a:p>
                  </a:txBody>
                  <a:tcPr marL="183505"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MX" sz="800" b="0" i="0" u="none" strike="noStrike" dirty="0">
                        <a:solidFill>
                          <a:srgbClr val="293064"/>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s-MX" sz="800" b="0" i="0" u="none" strike="noStrike" dirty="0" smtClean="0">
                          <a:solidFill>
                            <a:schemeClr val="bg1"/>
                          </a:solidFill>
                          <a:effectLst/>
                          <a:latin typeface="Gotham Book" panose="02000604040000020004" pitchFamily="50" charset="0"/>
                        </a:rPr>
                        <a:t>ST</a:t>
                      </a:r>
                      <a:endParaRPr lang="es-MX" sz="800" b="0" i="0" u="none" strike="noStrike" dirty="0">
                        <a:solidFill>
                          <a:schemeClr val="bg1"/>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2EA"/>
                    </a:solidFill>
                  </a:tcPr>
                </a:tc>
                <a:tc>
                  <a:txBody>
                    <a:bodyPr/>
                    <a:lstStyle/>
                    <a:p>
                      <a:pPr algn="ctr" fontAlgn="b"/>
                      <a:endParaRPr lang="es-MX" sz="800" b="0" i="0" u="none" strike="noStrike" dirty="0">
                        <a:solidFill>
                          <a:schemeClr val="bg1"/>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s-MX" sz="800" b="0" i="0" u="none" strike="noStrike" dirty="0" smtClean="0">
                          <a:solidFill>
                            <a:schemeClr val="bg1"/>
                          </a:solidFill>
                          <a:effectLst/>
                          <a:latin typeface="Gotham Book" panose="02000604040000020004" pitchFamily="50" charset="0"/>
                        </a:rPr>
                        <a:t>MP</a:t>
                      </a:r>
                      <a:endParaRPr lang="es-MX" sz="800" b="0" i="0" u="none" strike="noStrike" dirty="0">
                        <a:solidFill>
                          <a:schemeClr val="bg1"/>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2EA"/>
                    </a:solidFill>
                  </a:tcPr>
                </a:tc>
                <a:tc>
                  <a:txBody>
                    <a:bodyPr/>
                    <a:lstStyle/>
                    <a:p>
                      <a:pPr algn="ctr" fontAlgn="b"/>
                      <a:endParaRPr lang="es-MX" sz="800" b="0" i="0" u="none" strike="noStrike" dirty="0">
                        <a:solidFill>
                          <a:schemeClr val="bg1"/>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es-MX" sz="800" b="0" i="0" u="none" strike="noStrike" dirty="0">
                        <a:solidFill>
                          <a:schemeClr val="bg1"/>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es-MX" sz="800" b="0" i="0" u="none" strike="noStrike" dirty="0">
                        <a:solidFill>
                          <a:schemeClr val="bg1"/>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s-MX" sz="800" b="0" i="0" u="none" strike="noStrike" dirty="0" smtClean="0">
                          <a:solidFill>
                            <a:schemeClr val="bg1"/>
                          </a:solidFill>
                          <a:effectLst/>
                          <a:latin typeface="Gotham Book" panose="02000604040000020004" pitchFamily="50" charset="0"/>
                        </a:rPr>
                        <a:t>ST</a:t>
                      </a:r>
                      <a:endParaRPr lang="es-MX" sz="800" b="0" i="0" u="none" strike="noStrike" dirty="0">
                        <a:solidFill>
                          <a:schemeClr val="bg1"/>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2EA"/>
                    </a:solidFill>
                  </a:tcPr>
                </a:tc>
                <a:tc>
                  <a:txBody>
                    <a:bodyPr/>
                    <a:lstStyle/>
                    <a:p>
                      <a:pPr algn="ctr" fontAlgn="b"/>
                      <a:endParaRPr lang="es-MX" sz="800" b="0" i="0" u="none" strike="noStrike" dirty="0">
                        <a:solidFill>
                          <a:schemeClr val="bg1"/>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s-MX" sz="800" b="0" i="0" u="none" strike="noStrike" dirty="0" smtClean="0">
                          <a:solidFill>
                            <a:schemeClr val="bg1"/>
                          </a:solidFill>
                          <a:effectLst/>
                          <a:latin typeface="Gotham Book" panose="02000604040000020004" pitchFamily="50" charset="0"/>
                        </a:rPr>
                        <a:t>MP</a:t>
                      </a:r>
                      <a:endParaRPr lang="es-MX" sz="800" b="0" i="0" u="none" strike="noStrike" dirty="0">
                        <a:solidFill>
                          <a:schemeClr val="bg1"/>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2EA"/>
                    </a:solid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r>
              <a:tr h="312656">
                <a:tc>
                  <a:txBody>
                    <a:bodyPr/>
                    <a:lstStyle/>
                    <a:p>
                      <a:pPr marL="0" indent="0">
                        <a:lnSpc>
                          <a:spcPct val="200000"/>
                        </a:lnSpc>
                        <a:buNone/>
                      </a:pPr>
                      <a:r>
                        <a:rPr lang="es-MX" sz="900" dirty="0" smtClean="0">
                          <a:latin typeface="Gotham Book" panose="02000604040000020004" pitchFamily="50" charset="0"/>
                        </a:rPr>
                        <a:t>8. Visibilidad de </a:t>
                      </a:r>
                      <a:r>
                        <a:rPr lang="es-MX" sz="900" dirty="0" err="1" smtClean="0">
                          <a:latin typeface="Gotham Book" panose="02000604040000020004" pitchFamily="50" charset="0"/>
                        </a:rPr>
                        <a:t>CEOs</a:t>
                      </a:r>
                      <a:endParaRPr lang="es-MX" sz="900" dirty="0" smtClean="0">
                        <a:latin typeface="Gotham Book" panose="02000604040000020004" pitchFamily="50" charset="0"/>
                      </a:endParaRPr>
                    </a:p>
                  </a:txBody>
                  <a:tcPr marL="183505"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MX" sz="800" b="0" i="0" u="none" strike="noStrike" dirty="0">
                        <a:solidFill>
                          <a:srgbClr val="293064"/>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2EA"/>
                    </a:solid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2EA"/>
                    </a:solid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2EA"/>
                    </a:solid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2EA"/>
                    </a:solid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2EA"/>
                    </a:solid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2EA"/>
                    </a:solid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2EA"/>
                    </a:solid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2EA"/>
                    </a:solid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2EA"/>
                    </a:solid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2EA"/>
                    </a:solid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2EA"/>
                    </a:solidFill>
                  </a:tcPr>
                </a:tc>
              </a:tr>
              <a:tr h="312656">
                <a:tc>
                  <a:txBody>
                    <a:bodyPr/>
                    <a:lstStyle/>
                    <a:p>
                      <a:pPr marL="0" indent="0">
                        <a:buNone/>
                      </a:pPr>
                      <a:r>
                        <a:rPr lang="es-MX" sz="900" dirty="0" smtClean="0">
                          <a:latin typeface="Gotham Book" panose="02000604040000020004" pitchFamily="50" charset="0"/>
                        </a:rPr>
                        <a:t>9. Análisis de audiencias digitales</a:t>
                      </a:r>
                      <a:endParaRPr lang="es-MX" sz="900" dirty="0">
                        <a:latin typeface="Gotham Book" panose="02000604040000020004" pitchFamily="50" charset="0"/>
                      </a:endParaRPr>
                    </a:p>
                  </a:txBody>
                  <a:tcPr marL="183505"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2EA"/>
                    </a:solidFill>
                  </a:tcPr>
                </a:tc>
                <a:tc>
                  <a:txBody>
                    <a:bodyPr/>
                    <a:lstStyle/>
                    <a:p>
                      <a:pPr algn="l" fontAlgn="b"/>
                      <a:endParaRPr lang="es-MX" sz="800" b="0" i="0" u="none" strike="noStrike" dirty="0">
                        <a:solidFill>
                          <a:srgbClr val="293064"/>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r>
              <a:tr h="312656">
                <a:tc>
                  <a:txBody>
                    <a:bodyPr/>
                    <a:lstStyle/>
                    <a:p>
                      <a:pPr marL="0" indent="0">
                        <a:buNone/>
                      </a:pPr>
                      <a:r>
                        <a:rPr lang="es-MX" sz="900" dirty="0" smtClean="0">
                          <a:latin typeface="Gotham Book" panose="02000604040000020004" pitchFamily="50" charset="0"/>
                        </a:rPr>
                        <a:t>10. Apertura de redes sociales</a:t>
                      </a:r>
                    </a:p>
                  </a:txBody>
                  <a:tcPr marL="183505"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2EA"/>
                    </a:solidFill>
                  </a:tcPr>
                </a:tc>
                <a:tc>
                  <a:txBody>
                    <a:bodyPr/>
                    <a:lstStyle/>
                    <a:p>
                      <a:pPr algn="l" fontAlgn="b"/>
                      <a:endParaRPr lang="es-MX" sz="800" b="0" i="0" u="none" strike="noStrike" dirty="0">
                        <a:solidFill>
                          <a:srgbClr val="293064"/>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r>
              <a:tr h="312656">
                <a:tc>
                  <a:txBody>
                    <a:bodyPr/>
                    <a:lstStyle/>
                    <a:p>
                      <a:pPr marL="0" indent="0">
                        <a:buNone/>
                      </a:pPr>
                      <a:r>
                        <a:rPr lang="es-MX" sz="900" dirty="0" smtClean="0">
                          <a:latin typeface="Gotham Book" panose="02000604040000020004" pitchFamily="50" charset="0"/>
                        </a:rPr>
                        <a:t>11. Generación de contenido y manejo RRSS</a:t>
                      </a:r>
                      <a:endParaRPr lang="es-MX" sz="900" dirty="0">
                        <a:latin typeface="Gotham Book" panose="02000604040000020004" pitchFamily="50" charset="0"/>
                      </a:endParaRPr>
                    </a:p>
                  </a:txBody>
                  <a:tcPr marL="183505"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MX" sz="800" b="0" i="0" u="none" strike="noStrike" dirty="0">
                        <a:solidFill>
                          <a:srgbClr val="293064"/>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2EA"/>
                    </a:solid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2EA"/>
                    </a:solid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2EA"/>
                    </a:solid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2EA"/>
                    </a:solid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2EA"/>
                    </a:solid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2EA"/>
                    </a:solid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2EA"/>
                    </a:solid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2EA"/>
                    </a:solid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2EA"/>
                    </a:solid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2EA"/>
                    </a:solidFill>
                  </a:tcPr>
                </a:tc>
                <a:tc>
                  <a:txBody>
                    <a:bodyPr/>
                    <a:lstStyle/>
                    <a:p>
                      <a:pPr algn="l" fontAlgn="b"/>
                      <a:endParaRPr lang="es-MX" sz="800" b="0" i="0" u="none" strike="noStrike" dirty="0">
                        <a:solidFill>
                          <a:srgbClr val="000000"/>
                        </a:solidFill>
                        <a:effectLst/>
                        <a:latin typeface="Gotham Book" panose="02000604040000020004" pitchFamily="50" charset="0"/>
                      </a:endParaRPr>
                    </a:p>
                  </a:txBody>
                  <a:tcPr marL="6796" marR="6796" marT="6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2EA"/>
                    </a:solidFill>
                  </a:tcPr>
                </a:tc>
              </a:tr>
            </a:tbl>
          </a:graphicData>
        </a:graphic>
      </p:graphicFrame>
    </p:spTree>
    <p:extLst>
      <p:ext uri="{BB962C8B-B14F-4D97-AF65-F5344CB8AC3E}">
        <p14:creationId xmlns:p14="http://schemas.microsoft.com/office/powerpoint/2010/main" val="130082258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txBox="1">
            <a:spLocks/>
          </p:cNvSpPr>
          <p:nvPr/>
        </p:nvSpPr>
        <p:spPr>
          <a:xfrm>
            <a:off x="4371976" y="1978891"/>
            <a:ext cx="4659008" cy="1185717"/>
          </a:xfrm>
          <a:prstGeom prst="rect">
            <a:avLst/>
          </a:prstGeom>
        </p:spPr>
        <p:txBody>
          <a:bodyPr vert="horz" lIns="128583" tIns="64291" rIns="128583" bIns="64291" rtlCol="0" anchor="ctr">
            <a:noAutofit/>
          </a:bodyPr>
          <a:lstStyle>
            <a:lvl1pPr algn="l" defTabSz="362798" rtl="0" eaLnBrk="1" latinLnBrk="0" hangingPunct="1">
              <a:lnSpc>
                <a:spcPct val="80000"/>
              </a:lnSpc>
              <a:spcBef>
                <a:spcPct val="0"/>
              </a:spcBef>
              <a:buNone/>
              <a:defRPr sz="2822" kern="1200">
                <a:solidFill>
                  <a:schemeClr val="bg1"/>
                </a:solidFill>
                <a:latin typeface="Gotham Thin"/>
                <a:ea typeface="+mj-ea"/>
                <a:cs typeface="Gotham Thin"/>
              </a:defRPr>
            </a:lvl1pPr>
          </a:lstStyle>
          <a:p>
            <a:pPr algn="r">
              <a:defRPr/>
            </a:pPr>
            <a:r>
              <a:rPr lang="es-MX" sz="4000" dirty="0" smtClean="0">
                <a:solidFill>
                  <a:schemeClr val="tx1"/>
                </a:solidFill>
                <a:latin typeface="Gotham Ultra" panose="02000000000000000000" pitchFamily="50" charset="0"/>
              </a:rPr>
              <a:t>15. </a:t>
            </a:r>
          </a:p>
          <a:p>
            <a:pPr algn="r">
              <a:defRPr/>
            </a:pPr>
            <a:r>
              <a:rPr lang="es-MX" sz="3500" dirty="0" smtClean="0">
                <a:solidFill>
                  <a:schemeClr val="tx1"/>
                </a:solidFill>
                <a:latin typeface="Gotham Book" panose="02000604040000020004" pitchFamily="50" charset="0"/>
              </a:rPr>
              <a:t>PRESUPUESTO</a:t>
            </a:r>
            <a:endParaRPr lang="es-MX" sz="3500" dirty="0">
              <a:solidFill>
                <a:schemeClr val="tx1"/>
              </a:solidFill>
              <a:latin typeface="Gotham Book" panose="02000604040000020004" pitchFamily="50" charset="0"/>
            </a:endParaRPr>
          </a:p>
        </p:txBody>
      </p:sp>
      <p:pic>
        <p:nvPicPr>
          <p:cNvPr id="12" name="Imagen 11"/>
          <p:cNvPicPr>
            <a:picLocks noChangeAspect="1"/>
          </p:cNvPicPr>
          <p:nvPr/>
        </p:nvPicPr>
        <p:blipFill>
          <a:blip r:embed="rId2"/>
          <a:stretch>
            <a:fillRect/>
          </a:stretch>
        </p:blipFill>
        <p:spPr>
          <a:xfrm>
            <a:off x="0" y="0"/>
            <a:ext cx="4265936" cy="5143500"/>
          </a:xfrm>
          <a:prstGeom prst="rect">
            <a:avLst/>
          </a:prstGeom>
        </p:spPr>
      </p:pic>
      <p:sp>
        <p:nvSpPr>
          <p:cNvPr id="13" name="Rectángulo 2"/>
          <p:cNvSpPr/>
          <p:nvPr/>
        </p:nvSpPr>
        <p:spPr>
          <a:xfrm>
            <a:off x="3709634" y="0"/>
            <a:ext cx="1506092" cy="5143500"/>
          </a:xfrm>
          <a:custGeom>
            <a:avLst/>
            <a:gdLst>
              <a:gd name="connsiteX0" fmla="*/ 0 w 729465"/>
              <a:gd name="connsiteY0" fmla="*/ 0 h 5143500"/>
              <a:gd name="connsiteX1" fmla="*/ 729465 w 729465"/>
              <a:gd name="connsiteY1" fmla="*/ 0 h 5143500"/>
              <a:gd name="connsiteX2" fmla="*/ 729465 w 729465"/>
              <a:gd name="connsiteY2" fmla="*/ 5143500 h 5143500"/>
              <a:gd name="connsiteX3" fmla="*/ 0 w 729465"/>
              <a:gd name="connsiteY3" fmla="*/ 5143500 h 5143500"/>
              <a:gd name="connsiteX4" fmla="*/ 0 w 729465"/>
              <a:gd name="connsiteY4" fmla="*/ 0 h 5143500"/>
              <a:gd name="connsiteX0" fmla="*/ 0 w 1212350"/>
              <a:gd name="connsiteY0" fmla="*/ 10274 h 5153774"/>
              <a:gd name="connsiteX1" fmla="*/ 1212350 w 1212350"/>
              <a:gd name="connsiteY1" fmla="*/ 0 h 5153774"/>
              <a:gd name="connsiteX2" fmla="*/ 729465 w 1212350"/>
              <a:gd name="connsiteY2" fmla="*/ 5153774 h 5153774"/>
              <a:gd name="connsiteX3" fmla="*/ 0 w 1212350"/>
              <a:gd name="connsiteY3" fmla="*/ 5153774 h 5153774"/>
              <a:gd name="connsiteX4" fmla="*/ 0 w 1212350"/>
              <a:gd name="connsiteY4" fmla="*/ 10274 h 5153774"/>
              <a:gd name="connsiteX0" fmla="*/ 626723 w 1212350"/>
              <a:gd name="connsiteY0" fmla="*/ 10274 h 5153774"/>
              <a:gd name="connsiteX1" fmla="*/ 1212350 w 1212350"/>
              <a:gd name="connsiteY1" fmla="*/ 0 h 5153774"/>
              <a:gd name="connsiteX2" fmla="*/ 729465 w 1212350"/>
              <a:gd name="connsiteY2" fmla="*/ 5153774 h 5153774"/>
              <a:gd name="connsiteX3" fmla="*/ 0 w 1212350"/>
              <a:gd name="connsiteY3" fmla="*/ 5153774 h 5153774"/>
              <a:gd name="connsiteX4" fmla="*/ 626723 w 1212350"/>
              <a:gd name="connsiteY4" fmla="*/ 10274 h 5153774"/>
              <a:gd name="connsiteX0" fmla="*/ 357642 w 1212350"/>
              <a:gd name="connsiteY0" fmla="*/ 10274 h 5153774"/>
              <a:gd name="connsiteX1" fmla="*/ 1212350 w 1212350"/>
              <a:gd name="connsiteY1" fmla="*/ 0 h 5153774"/>
              <a:gd name="connsiteX2" fmla="*/ 729465 w 1212350"/>
              <a:gd name="connsiteY2" fmla="*/ 5153774 h 5153774"/>
              <a:gd name="connsiteX3" fmla="*/ 0 w 1212350"/>
              <a:gd name="connsiteY3" fmla="*/ 5153774 h 5153774"/>
              <a:gd name="connsiteX4" fmla="*/ 357642 w 1212350"/>
              <a:gd name="connsiteY4" fmla="*/ 10274 h 5153774"/>
              <a:gd name="connsiteX0" fmla="*/ 357642 w 926600"/>
              <a:gd name="connsiteY0" fmla="*/ 0 h 5143500"/>
              <a:gd name="connsiteX1" fmla="*/ 926600 w 926600"/>
              <a:gd name="connsiteY1" fmla="*/ 232614 h 5143500"/>
              <a:gd name="connsiteX2" fmla="*/ 729465 w 926600"/>
              <a:gd name="connsiteY2" fmla="*/ 5143500 h 5143500"/>
              <a:gd name="connsiteX3" fmla="*/ 0 w 926600"/>
              <a:gd name="connsiteY3" fmla="*/ 5143500 h 5143500"/>
              <a:gd name="connsiteX4" fmla="*/ 357642 w 926600"/>
              <a:gd name="connsiteY4" fmla="*/ 0 h 5143500"/>
              <a:gd name="connsiteX0" fmla="*/ 357642 w 1190919"/>
              <a:gd name="connsiteY0" fmla="*/ 0 h 5143500"/>
              <a:gd name="connsiteX1" fmla="*/ 1190919 w 1190919"/>
              <a:gd name="connsiteY1" fmla="*/ 1632 h 5143500"/>
              <a:gd name="connsiteX2" fmla="*/ 729465 w 1190919"/>
              <a:gd name="connsiteY2" fmla="*/ 5143500 h 5143500"/>
              <a:gd name="connsiteX3" fmla="*/ 0 w 1190919"/>
              <a:gd name="connsiteY3" fmla="*/ 5143500 h 5143500"/>
              <a:gd name="connsiteX4" fmla="*/ 357642 w 1190919"/>
              <a:gd name="connsiteY4" fmla="*/ 0 h 5143500"/>
              <a:gd name="connsiteX0" fmla="*/ 357642 w 1240925"/>
              <a:gd name="connsiteY0" fmla="*/ 0 h 5143500"/>
              <a:gd name="connsiteX1" fmla="*/ 1240925 w 1240925"/>
              <a:gd name="connsiteY1" fmla="*/ 63545 h 5143500"/>
              <a:gd name="connsiteX2" fmla="*/ 729465 w 1240925"/>
              <a:gd name="connsiteY2" fmla="*/ 5143500 h 5143500"/>
              <a:gd name="connsiteX3" fmla="*/ 0 w 1240925"/>
              <a:gd name="connsiteY3" fmla="*/ 5143500 h 5143500"/>
              <a:gd name="connsiteX4" fmla="*/ 357642 w 1240925"/>
              <a:gd name="connsiteY4" fmla="*/ 0 h 5143500"/>
              <a:gd name="connsiteX0" fmla="*/ 357642 w 1193300"/>
              <a:gd name="connsiteY0" fmla="*/ 0 h 5143500"/>
              <a:gd name="connsiteX1" fmla="*/ 1193300 w 1193300"/>
              <a:gd name="connsiteY1" fmla="*/ 1632 h 5143500"/>
              <a:gd name="connsiteX2" fmla="*/ 729465 w 1193300"/>
              <a:gd name="connsiteY2" fmla="*/ 5143500 h 5143500"/>
              <a:gd name="connsiteX3" fmla="*/ 0 w 1193300"/>
              <a:gd name="connsiteY3" fmla="*/ 5143500 h 5143500"/>
              <a:gd name="connsiteX4" fmla="*/ 357642 w 1193300"/>
              <a:gd name="connsiteY4" fmla="*/ 0 h 5143500"/>
              <a:gd name="connsiteX0" fmla="*/ 829129 w 1664787"/>
              <a:gd name="connsiteY0" fmla="*/ 0 h 5143500"/>
              <a:gd name="connsiteX1" fmla="*/ 1664787 w 1664787"/>
              <a:gd name="connsiteY1" fmla="*/ 1632 h 5143500"/>
              <a:gd name="connsiteX2" fmla="*/ 1200952 w 1664787"/>
              <a:gd name="connsiteY2" fmla="*/ 5143500 h 5143500"/>
              <a:gd name="connsiteX3" fmla="*/ 0 w 1664787"/>
              <a:gd name="connsiteY3" fmla="*/ 5143500 h 5143500"/>
              <a:gd name="connsiteX4" fmla="*/ 829129 w 1664787"/>
              <a:gd name="connsiteY4" fmla="*/ 0 h 5143500"/>
              <a:gd name="connsiteX0" fmla="*/ 829129 w 1664787"/>
              <a:gd name="connsiteY0" fmla="*/ 0 h 5143500"/>
              <a:gd name="connsiteX1" fmla="*/ 1664787 w 1664787"/>
              <a:gd name="connsiteY1" fmla="*/ 1632 h 5143500"/>
              <a:gd name="connsiteX2" fmla="*/ 560395 w 1664787"/>
              <a:gd name="connsiteY2" fmla="*/ 4960143 h 5143500"/>
              <a:gd name="connsiteX3" fmla="*/ 0 w 1664787"/>
              <a:gd name="connsiteY3" fmla="*/ 5143500 h 5143500"/>
              <a:gd name="connsiteX4" fmla="*/ 829129 w 1664787"/>
              <a:gd name="connsiteY4" fmla="*/ 0 h 5143500"/>
              <a:gd name="connsiteX0" fmla="*/ 829129 w 1664787"/>
              <a:gd name="connsiteY0" fmla="*/ 0 h 5143500"/>
              <a:gd name="connsiteX1" fmla="*/ 1664787 w 1664787"/>
              <a:gd name="connsiteY1" fmla="*/ 1632 h 5143500"/>
              <a:gd name="connsiteX2" fmla="*/ 831858 w 1664787"/>
              <a:gd name="connsiteY2" fmla="*/ 5141118 h 5143500"/>
              <a:gd name="connsiteX3" fmla="*/ 0 w 1664787"/>
              <a:gd name="connsiteY3" fmla="*/ 5143500 h 5143500"/>
              <a:gd name="connsiteX4" fmla="*/ 829129 w 1664787"/>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787" h="5143500">
                <a:moveTo>
                  <a:pt x="829129" y="0"/>
                </a:moveTo>
                <a:lnTo>
                  <a:pt x="1664787" y="1632"/>
                </a:lnTo>
                <a:lnTo>
                  <a:pt x="831858" y="5141118"/>
                </a:lnTo>
                <a:lnTo>
                  <a:pt x="0" y="5143500"/>
                </a:lnTo>
                <a:lnTo>
                  <a:pt x="829129" y="0"/>
                </a:lnTo>
                <a:close/>
              </a:path>
            </a:pathLst>
          </a:custGeom>
          <a:solidFill>
            <a:srgbClr val="0B39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s-MX">
              <a:solidFill>
                <a:prstClr val="white"/>
              </a:solidFill>
            </a:endParaRPr>
          </a:p>
        </p:txBody>
      </p:sp>
      <p:sp>
        <p:nvSpPr>
          <p:cNvPr id="14" name="Rectángulo 2"/>
          <p:cNvSpPr/>
          <p:nvPr/>
        </p:nvSpPr>
        <p:spPr>
          <a:xfrm>
            <a:off x="2969288" y="0"/>
            <a:ext cx="1506092" cy="5143500"/>
          </a:xfrm>
          <a:custGeom>
            <a:avLst/>
            <a:gdLst>
              <a:gd name="connsiteX0" fmla="*/ 0 w 729465"/>
              <a:gd name="connsiteY0" fmla="*/ 0 h 5143500"/>
              <a:gd name="connsiteX1" fmla="*/ 729465 w 729465"/>
              <a:gd name="connsiteY1" fmla="*/ 0 h 5143500"/>
              <a:gd name="connsiteX2" fmla="*/ 729465 w 729465"/>
              <a:gd name="connsiteY2" fmla="*/ 5143500 h 5143500"/>
              <a:gd name="connsiteX3" fmla="*/ 0 w 729465"/>
              <a:gd name="connsiteY3" fmla="*/ 5143500 h 5143500"/>
              <a:gd name="connsiteX4" fmla="*/ 0 w 729465"/>
              <a:gd name="connsiteY4" fmla="*/ 0 h 5143500"/>
              <a:gd name="connsiteX0" fmla="*/ 0 w 1212350"/>
              <a:gd name="connsiteY0" fmla="*/ 10274 h 5153774"/>
              <a:gd name="connsiteX1" fmla="*/ 1212350 w 1212350"/>
              <a:gd name="connsiteY1" fmla="*/ 0 h 5153774"/>
              <a:gd name="connsiteX2" fmla="*/ 729465 w 1212350"/>
              <a:gd name="connsiteY2" fmla="*/ 5153774 h 5153774"/>
              <a:gd name="connsiteX3" fmla="*/ 0 w 1212350"/>
              <a:gd name="connsiteY3" fmla="*/ 5153774 h 5153774"/>
              <a:gd name="connsiteX4" fmla="*/ 0 w 1212350"/>
              <a:gd name="connsiteY4" fmla="*/ 10274 h 5153774"/>
              <a:gd name="connsiteX0" fmla="*/ 626723 w 1212350"/>
              <a:gd name="connsiteY0" fmla="*/ 10274 h 5153774"/>
              <a:gd name="connsiteX1" fmla="*/ 1212350 w 1212350"/>
              <a:gd name="connsiteY1" fmla="*/ 0 h 5153774"/>
              <a:gd name="connsiteX2" fmla="*/ 729465 w 1212350"/>
              <a:gd name="connsiteY2" fmla="*/ 5153774 h 5153774"/>
              <a:gd name="connsiteX3" fmla="*/ 0 w 1212350"/>
              <a:gd name="connsiteY3" fmla="*/ 5153774 h 5153774"/>
              <a:gd name="connsiteX4" fmla="*/ 626723 w 1212350"/>
              <a:gd name="connsiteY4" fmla="*/ 10274 h 5153774"/>
              <a:gd name="connsiteX0" fmla="*/ 357642 w 1212350"/>
              <a:gd name="connsiteY0" fmla="*/ 10274 h 5153774"/>
              <a:gd name="connsiteX1" fmla="*/ 1212350 w 1212350"/>
              <a:gd name="connsiteY1" fmla="*/ 0 h 5153774"/>
              <a:gd name="connsiteX2" fmla="*/ 729465 w 1212350"/>
              <a:gd name="connsiteY2" fmla="*/ 5153774 h 5153774"/>
              <a:gd name="connsiteX3" fmla="*/ 0 w 1212350"/>
              <a:gd name="connsiteY3" fmla="*/ 5153774 h 5153774"/>
              <a:gd name="connsiteX4" fmla="*/ 357642 w 1212350"/>
              <a:gd name="connsiteY4" fmla="*/ 10274 h 5153774"/>
              <a:gd name="connsiteX0" fmla="*/ 357642 w 926600"/>
              <a:gd name="connsiteY0" fmla="*/ 0 h 5143500"/>
              <a:gd name="connsiteX1" fmla="*/ 926600 w 926600"/>
              <a:gd name="connsiteY1" fmla="*/ 232614 h 5143500"/>
              <a:gd name="connsiteX2" fmla="*/ 729465 w 926600"/>
              <a:gd name="connsiteY2" fmla="*/ 5143500 h 5143500"/>
              <a:gd name="connsiteX3" fmla="*/ 0 w 926600"/>
              <a:gd name="connsiteY3" fmla="*/ 5143500 h 5143500"/>
              <a:gd name="connsiteX4" fmla="*/ 357642 w 926600"/>
              <a:gd name="connsiteY4" fmla="*/ 0 h 5143500"/>
              <a:gd name="connsiteX0" fmla="*/ 357642 w 1190919"/>
              <a:gd name="connsiteY0" fmla="*/ 0 h 5143500"/>
              <a:gd name="connsiteX1" fmla="*/ 1190919 w 1190919"/>
              <a:gd name="connsiteY1" fmla="*/ 1632 h 5143500"/>
              <a:gd name="connsiteX2" fmla="*/ 729465 w 1190919"/>
              <a:gd name="connsiteY2" fmla="*/ 5143500 h 5143500"/>
              <a:gd name="connsiteX3" fmla="*/ 0 w 1190919"/>
              <a:gd name="connsiteY3" fmla="*/ 5143500 h 5143500"/>
              <a:gd name="connsiteX4" fmla="*/ 357642 w 1190919"/>
              <a:gd name="connsiteY4" fmla="*/ 0 h 5143500"/>
              <a:gd name="connsiteX0" fmla="*/ 357642 w 1240925"/>
              <a:gd name="connsiteY0" fmla="*/ 0 h 5143500"/>
              <a:gd name="connsiteX1" fmla="*/ 1240925 w 1240925"/>
              <a:gd name="connsiteY1" fmla="*/ 63545 h 5143500"/>
              <a:gd name="connsiteX2" fmla="*/ 729465 w 1240925"/>
              <a:gd name="connsiteY2" fmla="*/ 5143500 h 5143500"/>
              <a:gd name="connsiteX3" fmla="*/ 0 w 1240925"/>
              <a:gd name="connsiteY3" fmla="*/ 5143500 h 5143500"/>
              <a:gd name="connsiteX4" fmla="*/ 357642 w 1240925"/>
              <a:gd name="connsiteY4" fmla="*/ 0 h 5143500"/>
              <a:gd name="connsiteX0" fmla="*/ 357642 w 1193300"/>
              <a:gd name="connsiteY0" fmla="*/ 0 h 5143500"/>
              <a:gd name="connsiteX1" fmla="*/ 1193300 w 1193300"/>
              <a:gd name="connsiteY1" fmla="*/ 1632 h 5143500"/>
              <a:gd name="connsiteX2" fmla="*/ 729465 w 1193300"/>
              <a:gd name="connsiteY2" fmla="*/ 5143500 h 5143500"/>
              <a:gd name="connsiteX3" fmla="*/ 0 w 1193300"/>
              <a:gd name="connsiteY3" fmla="*/ 5143500 h 5143500"/>
              <a:gd name="connsiteX4" fmla="*/ 357642 w 1193300"/>
              <a:gd name="connsiteY4" fmla="*/ 0 h 5143500"/>
              <a:gd name="connsiteX0" fmla="*/ 829129 w 1664787"/>
              <a:gd name="connsiteY0" fmla="*/ 0 h 5143500"/>
              <a:gd name="connsiteX1" fmla="*/ 1664787 w 1664787"/>
              <a:gd name="connsiteY1" fmla="*/ 1632 h 5143500"/>
              <a:gd name="connsiteX2" fmla="*/ 1200952 w 1664787"/>
              <a:gd name="connsiteY2" fmla="*/ 5143500 h 5143500"/>
              <a:gd name="connsiteX3" fmla="*/ 0 w 1664787"/>
              <a:gd name="connsiteY3" fmla="*/ 5143500 h 5143500"/>
              <a:gd name="connsiteX4" fmla="*/ 829129 w 1664787"/>
              <a:gd name="connsiteY4" fmla="*/ 0 h 5143500"/>
              <a:gd name="connsiteX0" fmla="*/ 829129 w 1664787"/>
              <a:gd name="connsiteY0" fmla="*/ 0 h 5143500"/>
              <a:gd name="connsiteX1" fmla="*/ 1664787 w 1664787"/>
              <a:gd name="connsiteY1" fmla="*/ 1632 h 5143500"/>
              <a:gd name="connsiteX2" fmla="*/ 560395 w 1664787"/>
              <a:gd name="connsiteY2" fmla="*/ 4960143 h 5143500"/>
              <a:gd name="connsiteX3" fmla="*/ 0 w 1664787"/>
              <a:gd name="connsiteY3" fmla="*/ 5143500 h 5143500"/>
              <a:gd name="connsiteX4" fmla="*/ 829129 w 1664787"/>
              <a:gd name="connsiteY4" fmla="*/ 0 h 5143500"/>
              <a:gd name="connsiteX0" fmla="*/ 829129 w 1664787"/>
              <a:gd name="connsiteY0" fmla="*/ 0 h 5143500"/>
              <a:gd name="connsiteX1" fmla="*/ 1664787 w 1664787"/>
              <a:gd name="connsiteY1" fmla="*/ 1632 h 5143500"/>
              <a:gd name="connsiteX2" fmla="*/ 831858 w 1664787"/>
              <a:gd name="connsiteY2" fmla="*/ 5141118 h 5143500"/>
              <a:gd name="connsiteX3" fmla="*/ 0 w 1664787"/>
              <a:gd name="connsiteY3" fmla="*/ 5143500 h 5143500"/>
              <a:gd name="connsiteX4" fmla="*/ 829129 w 1664787"/>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787" h="5143500">
                <a:moveTo>
                  <a:pt x="829129" y="0"/>
                </a:moveTo>
                <a:lnTo>
                  <a:pt x="1664787" y="1632"/>
                </a:lnTo>
                <a:lnTo>
                  <a:pt x="831858" y="5141118"/>
                </a:lnTo>
                <a:lnTo>
                  <a:pt x="0" y="5143500"/>
                </a:lnTo>
                <a:lnTo>
                  <a:pt x="829129" y="0"/>
                </a:lnTo>
                <a:close/>
              </a:path>
            </a:pathLst>
          </a:custGeom>
          <a:solidFill>
            <a:srgbClr val="1426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s-MX">
              <a:solidFill>
                <a:prstClr val="white"/>
              </a:solidFill>
            </a:endParaRPr>
          </a:p>
        </p:txBody>
      </p:sp>
    </p:spTree>
    <p:extLst>
      <p:ext uri="{BB962C8B-B14F-4D97-AF65-F5344CB8AC3E}">
        <p14:creationId xmlns:p14="http://schemas.microsoft.com/office/powerpoint/2010/main" val="2713758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ítulo 4"/>
          <p:cNvSpPr txBox="1">
            <a:spLocks/>
          </p:cNvSpPr>
          <p:nvPr/>
        </p:nvSpPr>
        <p:spPr>
          <a:xfrm>
            <a:off x="258743" y="168871"/>
            <a:ext cx="7973546" cy="474568"/>
          </a:xfrm>
          <a:prstGeom prst="rect">
            <a:avLst/>
          </a:prstGeom>
        </p:spPr>
        <p:txBody>
          <a:bodyPr vert="horz" lIns="128583" tIns="64291" rIns="128583" bIns="64291" rtlCol="0" anchor="ctr">
            <a:noAutofit/>
          </a:bodyPr>
          <a:lstStyle>
            <a:lvl1pPr algn="l" defTabSz="362798" rtl="0" eaLnBrk="1" latinLnBrk="0" hangingPunct="1">
              <a:lnSpc>
                <a:spcPct val="80000"/>
              </a:lnSpc>
              <a:spcBef>
                <a:spcPct val="0"/>
              </a:spcBef>
              <a:buNone/>
              <a:defRPr sz="2822" kern="1200">
                <a:solidFill>
                  <a:schemeClr val="bg1"/>
                </a:solidFill>
                <a:latin typeface="Gotham Thin"/>
                <a:ea typeface="+mj-ea"/>
                <a:cs typeface="Gotham Thin"/>
              </a:defRPr>
            </a:lvl1pPr>
          </a:lstStyle>
          <a:p>
            <a:pPr marL="12700">
              <a:lnSpc>
                <a:spcPct val="100000"/>
              </a:lnSpc>
              <a:defRPr/>
            </a:pPr>
            <a:r>
              <a:rPr lang="es-MX" sz="2250" dirty="0" smtClean="0">
                <a:latin typeface="Gotham Book" panose="02000604040000020004" pitchFamily="50" charset="0"/>
              </a:rPr>
              <a:t>1) MATRIZ DE RESULTADOS Y COMPROMISOS</a:t>
            </a:r>
            <a:endParaRPr lang="es-MX" sz="2250" dirty="0">
              <a:latin typeface="Gotham Book" panose="02000604040000020004" pitchFamily="50" charset="0"/>
            </a:endParaRPr>
          </a:p>
        </p:txBody>
      </p:sp>
      <p:sp>
        <p:nvSpPr>
          <p:cNvPr id="31" name="Rectángulo 30"/>
          <p:cNvSpPr/>
          <p:nvPr/>
        </p:nvSpPr>
        <p:spPr>
          <a:xfrm>
            <a:off x="805031" y="849821"/>
            <a:ext cx="1080000" cy="1080000"/>
          </a:xfrm>
          <a:prstGeom prst="rect">
            <a:avLst/>
          </a:prstGeom>
          <a:solidFill>
            <a:srgbClr val="0B396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32" name="CuadroTexto 31"/>
          <p:cNvSpPr txBox="1"/>
          <p:nvPr/>
        </p:nvSpPr>
        <p:spPr>
          <a:xfrm>
            <a:off x="785090" y="858907"/>
            <a:ext cx="1119883" cy="1061829"/>
          </a:xfrm>
          <a:prstGeom prst="rect">
            <a:avLst/>
          </a:prstGeom>
          <a:noFill/>
        </p:spPr>
        <p:txBody>
          <a:bodyPr wrap="square" rtlCol="0">
            <a:spAutoFit/>
          </a:bodyPr>
          <a:lstStyle/>
          <a:p>
            <a:pPr algn="ctr"/>
            <a:r>
              <a:rPr lang="es-MX" sz="1600" b="1" dirty="0" smtClean="0">
                <a:solidFill>
                  <a:schemeClr val="bg1"/>
                </a:solidFill>
                <a:latin typeface="Gotham Bold" pitchFamily="50" charset="0"/>
              </a:rPr>
              <a:t>1</a:t>
            </a:r>
          </a:p>
          <a:p>
            <a:pPr algn="ctr"/>
            <a:r>
              <a:rPr lang="es-ES" sz="900" dirty="0" smtClean="0">
                <a:solidFill>
                  <a:schemeClr val="bg1"/>
                </a:solidFill>
                <a:latin typeface="Gotham Book" panose="02000604040000020004" pitchFamily="50" charset="0"/>
              </a:rPr>
              <a:t>Paquete de documentación estratégica</a:t>
            </a:r>
          </a:p>
          <a:p>
            <a:pPr algn="ctr"/>
            <a:endParaRPr lang="es-ES" sz="1000" dirty="0" smtClean="0">
              <a:solidFill>
                <a:schemeClr val="bg1"/>
              </a:solidFill>
              <a:latin typeface="Gotham Book" panose="02000604040000020004" pitchFamily="50" charset="0"/>
            </a:endParaRPr>
          </a:p>
          <a:p>
            <a:pPr algn="ctr"/>
            <a:r>
              <a:rPr lang="es-ES" sz="900" dirty="0" smtClean="0">
                <a:solidFill>
                  <a:schemeClr val="bg1"/>
                </a:solidFill>
                <a:latin typeface="Gotham Book" panose="02000604040000020004" pitchFamily="50" charset="0"/>
              </a:rPr>
              <a:t>ANUAL</a:t>
            </a:r>
            <a:endParaRPr lang="es-MX" sz="900" dirty="0">
              <a:solidFill>
                <a:schemeClr val="bg1"/>
              </a:solidFill>
              <a:latin typeface="Gotham Book" panose="02000604040000020004" pitchFamily="50" charset="0"/>
            </a:endParaRPr>
          </a:p>
        </p:txBody>
      </p:sp>
      <p:sp>
        <p:nvSpPr>
          <p:cNvPr id="33" name="Rectángulo 32"/>
          <p:cNvSpPr/>
          <p:nvPr/>
        </p:nvSpPr>
        <p:spPr>
          <a:xfrm>
            <a:off x="2089301" y="849821"/>
            <a:ext cx="1080000" cy="1080000"/>
          </a:xfrm>
          <a:prstGeom prst="rect">
            <a:avLst/>
          </a:prstGeom>
          <a:solidFill>
            <a:srgbClr val="0B396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34" name="CuadroTexto 33"/>
          <p:cNvSpPr txBox="1"/>
          <p:nvPr/>
        </p:nvSpPr>
        <p:spPr>
          <a:xfrm>
            <a:off x="2069360" y="866601"/>
            <a:ext cx="1119883" cy="1046440"/>
          </a:xfrm>
          <a:prstGeom prst="rect">
            <a:avLst/>
          </a:prstGeom>
          <a:noFill/>
        </p:spPr>
        <p:txBody>
          <a:bodyPr wrap="square" rtlCol="0">
            <a:spAutoFit/>
          </a:bodyPr>
          <a:lstStyle/>
          <a:p>
            <a:pPr algn="ctr"/>
            <a:r>
              <a:rPr lang="es-MX" sz="1600" b="1" dirty="0" smtClean="0">
                <a:solidFill>
                  <a:schemeClr val="bg1"/>
                </a:solidFill>
                <a:latin typeface="Gotham Bold" pitchFamily="50" charset="0"/>
              </a:rPr>
              <a:t>1</a:t>
            </a:r>
          </a:p>
          <a:p>
            <a:pPr algn="ctr"/>
            <a:r>
              <a:rPr lang="es-ES" sz="900" dirty="0" smtClean="0">
                <a:solidFill>
                  <a:schemeClr val="bg1"/>
                </a:solidFill>
                <a:latin typeface="Gotham Book" panose="02000604040000020004" pitchFamily="50" charset="0"/>
              </a:rPr>
              <a:t>Coaching de medios de comunicación</a:t>
            </a:r>
          </a:p>
          <a:p>
            <a:pPr algn="ctr"/>
            <a:endParaRPr lang="es-ES" sz="1000" dirty="0" smtClean="0">
              <a:solidFill>
                <a:schemeClr val="bg1"/>
              </a:solidFill>
              <a:latin typeface="Gotham Book" panose="02000604040000020004" pitchFamily="50" charset="0"/>
            </a:endParaRPr>
          </a:p>
          <a:p>
            <a:pPr algn="ctr"/>
            <a:r>
              <a:rPr lang="es-ES" sz="900" dirty="0" smtClean="0">
                <a:solidFill>
                  <a:schemeClr val="bg1"/>
                </a:solidFill>
                <a:latin typeface="Gotham Book" panose="02000604040000020004" pitchFamily="50" charset="0"/>
              </a:rPr>
              <a:t>ANUAL</a:t>
            </a:r>
            <a:endParaRPr lang="es-MX" sz="900" dirty="0">
              <a:solidFill>
                <a:schemeClr val="bg1"/>
              </a:solidFill>
              <a:latin typeface="Gotham Book" panose="02000604040000020004" pitchFamily="50" charset="0"/>
            </a:endParaRPr>
          </a:p>
        </p:txBody>
      </p:sp>
      <p:sp>
        <p:nvSpPr>
          <p:cNvPr id="35" name="Rectángulo 34"/>
          <p:cNvSpPr/>
          <p:nvPr/>
        </p:nvSpPr>
        <p:spPr>
          <a:xfrm>
            <a:off x="4777487" y="849821"/>
            <a:ext cx="1080000" cy="1080000"/>
          </a:xfrm>
          <a:prstGeom prst="rect">
            <a:avLst/>
          </a:prstGeom>
          <a:solidFill>
            <a:srgbClr val="0B396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36" name="CuadroTexto 35"/>
          <p:cNvSpPr txBox="1"/>
          <p:nvPr/>
        </p:nvSpPr>
        <p:spPr>
          <a:xfrm>
            <a:off x="4757546" y="866601"/>
            <a:ext cx="1119883" cy="1046440"/>
          </a:xfrm>
          <a:prstGeom prst="rect">
            <a:avLst/>
          </a:prstGeom>
          <a:noFill/>
        </p:spPr>
        <p:txBody>
          <a:bodyPr wrap="square" rtlCol="0">
            <a:spAutoFit/>
          </a:bodyPr>
          <a:lstStyle/>
          <a:p>
            <a:pPr algn="ctr"/>
            <a:r>
              <a:rPr lang="es-MX" sz="1600" b="1" dirty="0" smtClean="0">
                <a:solidFill>
                  <a:schemeClr val="bg1"/>
                </a:solidFill>
                <a:latin typeface="Gotham Bold" pitchFamily="50" charset="0"/>
              </a:rPr>
              <a:t>1</a:t>
            </a:r>
          </a:p>
          <a:p>
            <a:pPr algn="ctr"/>
            <a:r>
              <a:rPr lang="es-ES" sz="900" dirty="0" smtClean="0">
                <a:solidFill>
                  <a:schemeClr val="bg1"/>
                </a:solidFill>
                <a:latin typeface="Gotham Book" panose="02000604040000020004" pitchFamily="50" charset="0"/>
              </a:rPr>
              <a:t>Monitoreo diario de medios</a:t>
            </a:r>
          </a:p>
          <a:p>
            <a:pPr algn="ctr"/>
            <a:endParaRPr lang="es-ES" sz="1000" dirty="0" smtClean="0">
              <a:solidFill>
                <a:schemeClr val="bg1"/>
              </a:solidFill>
              <a:latin typeface="Gotham Book" panose="02000604040000020004" pitchFamily="50" charset="0"/>
            </a:endParaRPr>
          </a:p>
          <a:p>
            <a:pPr algn="ctr"/>
            <a:r>
              <a:rPr lang="es-ES" sz="900" dirty="0" smtClean="0">
                <a:solidFill>
                  <a:schemeClr val="bg1"/>
                </a:solidFill>
                <a:latin typeface="Gotham Book" panose="02000604040000020004" pitchFamily="50" charset="0"/>
              </a:rPr>
              <a:t>ANUAL</a:t>
            </a:r>
            <a:endParaRPr lang="es-MX" sz="900" dirty="0">
              <a:solidFill>
                <a:schemeClr val="bg1"/>
              </a:solidFill>
              <a:latin typeface="Gotham Book" panose="02000604040000020004" pitchFamily="50" charset="0"/>
            </a:endParaRPr>
          </a:p>
        </p:txBody>
      </p:sp>
      <p:sp>
        <p:nvSpPr>
          <p:cNvPr id="37" name="Rectángulo 36"/>
          <p:cNvSpPr/>
          <p:nvPr/>
        </p:nvSpPr>
        <p:spPr>
          <a:xfrm>
            <a:off x="6101639" y="849821"/>
            <a:ext cx="1080000" cy="1080000"/>
          </a:xfrm>
          <a:prstGeom prst="rect">
            <a:avLst/>
          </a:prstGeom>
          <a:solidFill>
            <a:srgbClr val="0B396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38" name="CuadroTexto 37"/>
          <p:cNvSpPr txBox="1"/>
          <p:nvPr/>
        </p:nvSpPr>
        <p:spPr>
          <a:xfrm>
            <a:off x="6081698" y="866601"/>
            <a:ext cx="1119883" cy="1046440"/>
          </a:xfrm>
          <a:prstGeom prst="rect">
            <a:avLst/>
          </a:prstGeom>
          <a:noFill/>
        </p:spPr>
        <p:txBody>
          <a:bodyPr wrap="square" rtlCol="0">
            <a:spAutoFit/>
          </a:bodyPr>
          <a:lstStyle/>
          <a:p>
            <a:pPr algn="ctr"/>
            <a:r>
              <a:rPr lang="es-MX" sz="1600" b="1" dirty="0" smtClean="0">
                <a:solidFill>
                  <a:schemeClr val="bg1"/>
                </a:solidFill>
                <a:latin typeface="Gotham Bold" pitchFamily="50" charset="0"/>
              </a:rPr>
              <a:t>6</a:t>
            </a:r>
          </a:p>
          <a:p>
            <a:pPr algn="ctr"/>
            <a:r>
              <a:rPr lang="es-ES" sz="900" dirty="0" smtClean="0">
                <a:solidFill>
                  <a:schemeClr val="bg1"/>
                </a:solidFill>
                <a:latin typeface="Gotham Book" panose="02000604040000020004" pitchFamily="50" charset="0"/>
              </a:rPr>
              <a:t>Acercamientos con líderes de opinión</a:t>
            </a:r>
          </a:p>
          <a:p>
            <a:pPr algn="ctr"/>
            <a:endParaRPr lang="es-ES" sz="1000" dirty="0" smtClean="0">
              <a:solidFill>
                <a:schemeClr val="bg1"/>
              </a:solidFill>
              <a:latin typeface="Gotham Book" panose="02000604040000020004" pitchFamily="50" charset="0"/>
            </a:endParaRPr>
          </a:p>
          <a:p>
            <a:pPr algn="ctr"/>
            <a:r>
              <a:rPr lang="es-ES" sz="900" dirty="0" smtClean="0">
                <a:solidFill>
                  <a:schemeClr val="bg1"/>
                </a:solidFill>
                <a:latin typeface="Gotham Book" panose="02000604040000020004" pitchFamily="50" charset="0"/>
              </a:rPr>
              <a:t>ANUAL</a:t>
            </a:r>
            <a:endParaRPr lang="es-MX" sz="900" dirty="0">
              <a:solidFill>
                <a:schemeClr val="bg1"/>
              </a:solidFill>
              <a:latin typeface="Gotham Book" panose="02000604040000020004" pitchFamily="50" charset="0"/>
            </a:endParaRPr>
          </a:p>
        </p:txBody>
      </p:sp>
      <p:sp>
        <p:nvSpPr>
          <p:cNvPr id="39" name="Rectángulo 38"/>
          <p:cNvSpPr/>
          <p:nvPr/>
        </p:nvSpPr>
        <p:spPr>
          <a:xfrm>
            <a:off x="7425790" y="849821"/>
            <a:ext cx="1080000" cy="1080000"/>
          </a:xfrm>
          <a:prstGeom prst="rect">
            <a:avLst/>
          </a:prstGeom>
          <a:solidFill>
            <a:srgbClr val="0B396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40" name="CuadroTexto 39"/>
          <p:cNvSpPr txBox="1"/>
          <p:nvPr/>
        </p:nvSpPr>
        <p:spPr>
          <a:xfrm>
            <a:off x="7405849" y="858907"/>
            <a:ext cx="1119883" cy="1061829"/>
          </a:xfrm>
          <a:prstGeom prst="rect">
            <a:avLst/>
          </a:prstGeom>
          <a:noFill/>
        </p:spPr>
        <p:txBody>
          <a:bodyPr wrap="square" rtlCol="0">
            <a:spAutoFit/>
          </a:bodyPr>
          <a:lstStyle/>
          <a:p>
            <a:pPr algn="ctr"/>
            <a:r>
              <a:rPr lang="es-MX" sz="1600" b="1" dirty="0" smtClean="0">
                <a:solidFill>
                  <a:schemeClr val="bg1"/>
                </a:solidFill>
                <a:latin typeface="Gotham Bold" pitchFamily="50" charset="0"/>
              </a:rPr>
              <a:t>10</a:t>
            </a:r>
          </a:p>
          <a:p>
            <a:pPr algn="ctr"/>
            <a:r>
              <a:rPr lang="es-ES" sz="900" dirty="0" smtClean="0">
                <a:solidFill>
                  <a:schemeClr val="bg1"/>
                </a:solidFill>
                <a:latin typeface="Gotham Book" panose="02000604040000020004" pitchFamily="50" charset="0"/>
              </a:rPr>
              <a:t>Notas en medios</a:t>
            </a:r>
          </a:p>
          <a:p>
            <a:pPr algn="ctr"/>
            <a:endParaRPr lang="es-ES" sz="1000" dirty="0" smtClean="0">
              <a:solidFill>
                <a:schemeClr val="bg1"/>
              </a:solidFill>
              <a:latin typeface="Gotham Book" panose="02000604040000020004" pitchFamily="50" charset="0"/>
            </a:endParaRPr>
          </a:p>
          <a:p>
            <a:pPr algn="ctr"/>
            <a:endParaRPr lang="es-ES" sz="1000" dirty="0" smtClean="0">
              <a:solidFill>
                <a:schemeClr val="bg1"/>
              </a:solidFill>
              <a:latin typeface="Gotham Book" panose="02000604040000020004" pitchFamily="50" charset="0"/>
            </a:endParaRPr>
          </a:p>
          <a:p>
            <a:pPr algn="ctr"/>
            <a:r>
              <a:rPr lang="es-ES" sz="900" dirty="0" smtClean="0">
                <a:solidFill>
                  <a:schemeClr val="bg1"/>
                </a:solidFill>
                <a:latin typeface="Gotham Book" panose="02000604040000020004" pitchFamily="50" charset="0"/>
              </a:rPr>
              <a:t>MENSUAL</a:t>
            </a:r>
            <a:endParaRPr lang="es-MX" sz="900" dirty="0">
              <a:solidFill>
                <a:schemeClr val="bg1"/>
              </a:solidFill>
              <a:latin typeface="Gotham Book" panose="02000604040000020004" pitchFamily="50" charset="0"/>
            </a:endParaRPr>
          </a:p>
        </p:txBody>
      </p:sp>
      <p:sp>
        <p:nvSpPr>
          <p:cNvPr id="41" name="Rectángulo 40"/>
          <p:cNvSpPr/>
          <p:nvPr/>
        </p:nvSpPr>
        <p:spPr>
          <a:xfrm>
            <a:off x="2158181" y="2221794"/>
            <a:ext cx="1080000" cy="1080000"/>
          </a:xfrm>
          <a:prstGeom prst="rect">
            <a:avLst/>
          </a:prstGeom>
          <a:solidFill>
            <a:srgbClr val="0B396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42" name="CuadroTexto 41"/>
          <p:cNvSpPr txBox="1"/>
          <p:nvPr/>
        </p:nvSpPr>
        <p:spPr>
          <a:xfrm>
            <a:off x="2138240" y="2253963"/>
            <a:ext cx="1119883" cy="1015663"/>
          </a:xfrm>
          <a:prstGeom prst="rect">
            <a:avLst/>
          </a:prstGeom>
          <a:noFill/>
        </p:spPr>
        <p:txBody>
          <a:bodyPr wrap="square" rtlCol="0">
            <a:spAutoFit/>
          </a:bodyPr>
          <a:lstStyle/>
          <a:p>
            <a:pPr algn="ctr"/>
            <a:r>
              <a:rPr lang="es-MX" sz="1600" b="1" dirty="0" smtClean="0">
                <a:solidFill>
                  <a:schemeClr val="bg1"/>
                </a:solidFill>
                <a:latin typeface="Gotham Bold" pitchFamily="50" charset="0"/>
              </a:rPr>
              <a:t>2 </a:t>
            </a:r>
            <a:r>
              <a:rPr lang="es-MX" sz="1600" b="1" dirty="0" smtClean="0">
                <a:solidFill>
                  <a:srgbClr val="FFC000"/>
                </a:solidFill>
                <a:latin typeface="Gotham Bold" pitchFamily="50" charset="0"/>
              </a:rPr>
              <a:t>+</a:t>
            </a:r>
            <a:r>
              <a:rPr lang="es-MX" sz="1600" b="1" dirty="0" smtClean="0">
                <a:solidFill>
                  <a:schemeClr val="bg1"/>
                </a:solidFill>
                <a:latin typeface="Gotham Bold" pitchFamily="50" charset="0"/>
              </a:rPr>
              <a:t> 2 </a:t>
            </a:r>
          </a:p>
          <a:p>
            <a:pPr algn="ctr"/>
            <a:r>
              <a:rPr lang="es-ES" sz="900" dirty="0" smtClean="0">
                <a:solidFill>
                  <a:schemeClr val="bg1"/>
                </a:solidFill>
                <a:latin typeface="Gotham Book" panose="02000604040000020004" pitchFamily="50" charset="0"/>
              </a:rPr>
              <a:t>Consejos de periodistas</a:t>
            </a:r>
          </a:p>
          <a:p>
            <a:pPr algn="ctr"/>
            <a:endParaRPr lang="es-ES" sz="1000" dirty="0" smtClean="0">
              <a:solidFill>
                <a:schemeClr val="bg1"/>
              </a:solidFill>
              <a:latin typeface="Gotham Book" panose="02000604040000020004" pitchFamily="50" charset="0"/>
            </a:endParaRPr>
          </a:p>
          <a:p>
            <a:pPr algn="ctr"/>
            <a:r>
              <a:rPr lang="es-ES" sz="900" dirty="0" smtClean="0">
                <a:solidFill>
                  <a:schemeClr val="bg1"/>
                </a:solidFill>
                <a:latin typeface="Gotham Book" panose="02000604040000020004" pitchFamily="50" charset="0"/>
              </a:rPr>
              <a:t>ANUAL</a:t>
            </a:r>
          </a:p>
          <a:p>
            <a:pPr algn="ctr"/>
            <a:r>
              <a:rPr lang="es-ES" sz="700" dirty="0" smtClean="0">
                <a:solidFill>
                  <a:srgbClr val="FFC000"/>
                </a:solidFill>
                <a:latin typeface="Gotham Book" panose="02000604040000020004" pitchFamily="50" charset="0"/>
              </a:rPr>
              <a:t>(2 por laboratorio)</a:t>
            </a:r>
            <a:endParaRPr lang="es-MX" sz="700" dirty="0">
              <a:solidFill>
                <a:srgbClr val="FFC000"/>
              </a:solidFill>
              <a:latin typeface="Gotham Book" panose="02000604040000020004" pitchFamily="50" charset="0"/>
            </a:endParaRPr>
          </a:p>
        </p:txBody>
      </p:sp>
      <p:sp>
        <p:nvSpPr>
          <p:cNvPr id="43" name="Rectángulo 42"/>
          <p:cNvSpPr/>
          <p:nvPr/>
        </p:nvSpPr>
        <p:spPr>
          <a:xfrm>
            <a:off x="3462394" y="2221794"/>
            <a:ext cx="1080000" cy="1080000"/>
          </a:xfrm>
          <a:prstGeom prst="rect">
            <a:avLst/>
          </a:prstGeom>
          <a:solidFill>
            <a:srgbClr val="0B396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44" name="CuadroTexto 43"/>
          <p:cNvSpPr txBox="1"/>
          <p:nvPr/>
        </p:nvSpPr>
        <p:spPr>
          <a:xfrm>
            <a:off x="3442453" y="2230880"/>
            <a:ext cx="1119883" cy="1061829"/>
          </a:xfrm>
          <a:prstGeom prst="rect">
            <a:avLst/>
          </a:prstGeom>
          <a:noFill/>
        </p:spPr>
        <p:txBody>
          <a:bodyPr wrap="square" rtlCol="0">
            <a:spAutoFit/>
          </a:bodyPr>
          <a:lstStyle/>
          <a:p>
            <a:pPr algn="ctr"/>
            <a:r>
              <a:rPr lang="es-MX" sz="1600" b="1" dirty="0" smtClean="0">
                <a:solidFill>
                  <a:schemeClr val="bg1"/>
                </a:solidFill>
                <a:latin typeface="Gotham Bold" pitchFamily="50" charset="0"/>
              </a:rPr>
              <a:t>2</a:t>
            </a:r>
          </a:p>
          <a:p>
            <a:pPr algn="ctr"/>
            <a:r>
              <a:rPr lang="es-ES" sz="900" dirty="0" smtClean="0">
                <a:solidFill>
                  <a:schemeClr val="bg1"/>
                </a:solidFill>
                <a:latin typeface="Gotham Book" panose="02000604040000020004" pitchFamily="50" charset="0"/>
              </a:rPr>
              <a:t>Foros para </a:t>
            </a:r>
            <a:r>
              <a:rPr lang="es-ES" sz="900" dirty="0" err="1" smtClean="0">
                <a:solidFill>
                  <a:schemeClr val="bg1"/>
                </a:solidFill>
                <a:latin typeface="Gotham Book" panose="02000604040000020004" pitchFamily="50" charset="0"/>
              </a:rPr>
              <a:t>CEO’s</a:t>
            </a:r>
            <a:endParaRPr lang="es-ES" sz="900" dirty="0" smtClean="0">
              <a:solidFill>
                <a:schemeClr val="bg1"/>
              </a:solidFill>
              <a:latin typeface="Gotham Book" panose="02000604040000020004" pitchFamily="50" charset="0"/>
            </a:endParaRPr>
          </a:p>
          <a:p>
            <a:pPr algn="ctr"/>
            <a:endParaRPr lang="es-ES" sz="1000" dirty="0" smtClean="0">
              <a:solidFill>
                <a:schemeClr val="bg1"/>
              </a:solidFill>
              <a:latin typeface="Gotham Book" panose="02000604040000020004" pitchFamily="50" charset="0"/>
            </a:endParaRPr>
          </a:p>
          <a:p>
            <a:pPr algn="ctr"/>
            <a:endParaRPr lang="es-ES" sz="1000" dirty="0" smtClean="0">
              <a:solidFill>
                <a:schemeClr val="bg1"/>
              </a:solidFill>
              <a:latin typeface="Gotham Book" panose="02000604040000020004" pitchFamily="50" charset="0"/>
            </a:endParaRPr>
          </a:p>
          <a:p>
            <a:pPr algn="ctr"/>
            <a:r>
              <a:rPr lang="es-ES" sz="900" dirty="0" smtClean="0">
                <a:solidFill>
                  <a:schemeClr val="bg1"/>
                </a:solidFill>
                <a:latin typeface="Gotham Book" panose="02000604040000020004" pitchFamily="50" charset="0"/>
              </a:rPr>
              <a:t>ANUAL</a:t>
            </a:r>
          </a:p>
        </p:txBody>
      </p:sp>
      <p:sp>
        <p:nvSpPr>
          <p:cNvPr id="45" name="Rectángulo 44"/>
          <p:cNvSpPr/>
          <p:nvPr/>
        </p:nvSpPr>
        <p:spPr>
          <a:xfrm>
            <a:off x="4746665" y="2221794"/>
            <a:ext cx="1080000" cy="1080000"/>
          </a:xfrm>
          <a:prstGeom prst="rect">
            <a:avLst/>
          </a:prstGeom>
          <a:solidFill>
            <a:srgbClr val="0B396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46" name="CuadroTexto 45"/>
          <p:cNvSpPr txBox="1"/>
          <p:nvPr/>
        </p:nvSpPr>
        <p:spPr>
          <a:xfrm>
            <a:off x="4726724" y="2184713"/>
            <a:ext cx="1119883" cy="1154162"/>
          </a:xfrm>
          <a:prstGeom prst="rect">
            <a:avLst/>
          </a:prstGeom>
          <a:noFill/>
        </p:spPr>
        <p:txBody>
          <a:bodyPr wrap="square" rtlCol="0">
            <a:spAutoFit/>
          </a:bodyPr>
          <a:lstStyle/>
          <a:p>
            <a:pPr algn="ctr"/>
            <a:r>
              <a:rPr lang="es-MX" sz="1600" b="1" dirty="0" smtClean="0">
                <a:solidFill>
                  <a:schemeClr val="bg1"/>
                </a:solidFill>
                <a:latin typeface="Gotham Bold" pitchFamily="50" charset="0"/>
              </a:rPr>
              <a:t>4 </a:t>
            </a:r>
            <a:r>
              <a:rPr lang="es-MX" sz="1600" b="1" dirty="0" smtClean="0">
                <a:solidFill>
                  <a:srgbClr val="FFC000"/>
                </a:solidFill>
                <a:latin typeface="Gotham Bold" pitchFamily="50" charset="0"/>
              </a:rPr>
              <a:t>+</a:t>
            </a:r>
            <a:r>
              <a:rPr lang="es-MX" sz="1600" b="1" dirty="0" smtClean="0">
                <a:solidFill>
                  <a:schemeClr val="bg1"/>
                </a:solidFill>
                <a:latin typeface="Gotham Bold" pitchFamily="50" charset="0"/>
              </a:rPr>
              <a:t> 4</a:t>
            </a:r>
          </a:p>
          <a:p>
            <a:pPr algn="ctr"/>
            <a:r>
              <a:rPr lang="es-ES" sz="900" dirty="0" smtClean="0">
                <a:solidFill>
                  <a:schemeClr val="bg1"/>
                </a:solidFill>
                <a:latin typeface="Gotham Book" panose="02000604040000020004" pitchFamily="50" charset="0"/>
              </a:rPr>
              <a:t>Entrevistas en medios para </a:t>
            </a:r>
            <a:r>
              <a:rPr lang="es-ES" sz="900" dirty="0" err="1" smtClean="0">
                <a:solidFill>
                  <a:schemeClr val="bg1"/>
                </a:solidFill>
                <a:latin typeface="Gotham Book" panose="02000604040000020004" pitchFamily="50" charset="0"/>
              </a:rPr>
              <a:t>CEOs</a:t>
            </a:r>
            <a:endParaRPr lang="es-ES" sz="900" dirty="0" smtClean="0">
              <a:solidFill>
                <a:schemeClr val="bg1"/>
              </a:solidFill>
              <a:latin typeface="Gotham Book" panose="02000604040000020004" pitchFamily="50" charset="0"/>
            </a:endParaRPr>
          </a:p>
          <a:p>
            <a:pPr algn="ctr"/>
            <a:endParaRPr lang="es-ES" sz="1000" dirty="0" smtClean="0">
              <a:solidFill>
                <a:schemeClr val="bg1"/>
              </a:solidFill>
              <a:latin typeface="Gotham Book" panose="02000604040000020004" pitchFamily="50" charset="0"/>
            </a:endParaRPr>
          </a:p>
          <a:p>
            <a:pPr algn="ctr"/>
            <a:r>
              <a:rPr lang="es-ES" sz="900" dirty="0" smtClean="0">
                <a:solidFill>
                  <a:schemeClr val="bg1"/>
                </a:solidFill>
                <a:latin typeface="Gotham Book" panose="02000604040000020004" pitchFamily="50" charset="0"/>
              </a:rPr>
              <a:t>ANUAL</a:t>
            </a:r>
          </a:p>
          <a:p>
            <a:pPr algn="ctr"/>
            <a:r>
              <a:rPr lang="es-ES" sz="700" dirty="0">
                <a:solidFill>
                  <a:srgbClr val="FFC000"/>
                </a:solidFill>
                <a:latin typeface="Gotham Book" panose="02000604040000020004" pitchFamily="50" charset="0"/>
              </a:rPr>
              <a:t>(4 por laboratorio)</a:t>
            </a:r>
            <a:endParaRPr lang="es-MX" sz="700" dirty="0">
              <a:solidFill>
                <a:srgbClr val="FFC000"/>
              </a:solidFill>
              <a:latin typeface="Gotham Book" panose="02000604040000020004" pitchFamily="50" charset="0"/>
            </a:endParaRPr>
          </a:p>
        </p:txBody>
      </p:sp>
      <p:sp>
        <p:nvSpPr>
          <p:cNvPr id="47" name="Rectángulo 46"/>
          <p:cNvSpPr/>
          <p:nvPr/>
        </p:nvSpPr>
        <p:spPr>
          <a:xfrm>
            <a:off x="6070817" y="2221794"/>
            <a:ext cx="1080000" cy="1080000"/>
          </a:xfrm>
          <a:prstGeom prst="rect">
            <a:avLst/>
          </a:prstGeom>
          <a:solidFill>
            <a:srgbClr val="0B396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48" name="CuadroTexto 47"/>
          <p:cNvSpPr txBox="1"/>
          <p:nvPr/>
        </p:nvSpPr>
        <p:spPr>
          <a:xfrm>
            <a:off x="6050876" y="2230880"/>
            <a:ext cx="1119883" cy="1061829"/>
          </a:xfrm>
          <a:prstGeom prst="rect">
            <a:avLst/>
          </a:prstGeom>
          <a:noFill/>
        </p:spPr>
        <p:txBody>
          <a:bodyPr wrap="square" rtlCol="0">
            <a:spAutoFit/>
          </a:bodyPr>
          <a:lstStyle/>
          <a:p>
            <a:pPr algn="ctr"/>
            <a:r>
              <a:rPr lang="es-MX" sz="1600" b="1" dirty="0" smtClean="0">
                <a:solidFill>
                  <a:schemeClr val="bg1"/>
                </a:solidFill>
                <a:latin typeface="Gotham Bold" pitchFamily="50" charset="0"/>
              </a:rPr>
              <a:t>52</a:t>
            </a:r>
          </a:p>
          <a:p>
            <a:pPr algn="ctr"/>
            <a:r>
              <a:rPr lang="es-ES" sz="900" dirty="0" err="1" smtClean="0">
                <a:solidFill>
                  <a:schemeClr val="bg1"/>
                </a:solidFill>
                <a:latin typeface="Gotham Book" panose="02000604040000020004" pitchFamily="50" charset="0"/>
              </a:rPr>
              <a:t>Posteos</a:t>
            </a:r>
            <a:r>
              <a:rPr lang="es-ES" sz="900" dirty="0" smtClean="0">
                <a:solidFill>
                  <a:schemeClr val="bg1"/>
                </a:solidFill>
                <a:latin typeface="Gotham Book" panose="02000604040000020004" pitchFamily="50" charset="0"/>
              </a:rPr>
              <a:t> para </a:t>
            </a:r>
            <a:r>
              <a:rPr lang="es-ES" sz="900" dirty="0" err="1" smtClean="0">
                <a:solidFill>
                  <a:schemeClr val="bg1"/>
                </a:solidFill>
                <a:latin typeface="Gotham Book" panose="02000604040000020004" pitchFamily="50" charset="0"/>
              </a:rPr>
              <a:t>CEOs</a:t>
            </a:r>
            <a:endParaRPr lang="es-ES" sz="900" dirty="0" smtClean="0">
              <a:solidFill>
                <a:schemeClr val="bg1"/>
              </a:solidFill>
              <a:latin typeface="Gotham Book" panose="02000604040000020004" pitchFamily="50" charset="0"/>
            </a:endParaRPr>
          </a:p>
          <a:p>
            <a:pPr algn="ctr"/>
            <a:endParaRPr lang="es-ES" sz="1000" dirty="0" smtClean="0">
              <a:solidFill>
                <a:schemeClr val="bg1"/>
              </a:solidFill>
              <a:latin typeface="Gotham Book" panose="02000604040000020004" pitchFamily="50" charset="0"/>
            </a:endParaRPr>
          </a:p>
          <a:p>
            <a:pPr algn="ctr"/>
            <a:endParaRPr lang="es-ES" sz="1000" dirty="0" smtClean="0">
              <a:solidFill>
                <a:schemeClr val="bg1"/>
              </a:solidFill>
              <a:latin typeface="Gotham Book" panose="02000604040000020004" pitchFamily="50" charset="0"/>
            </a:endParaRPr>
          </a:p>
          <a:p>
            <a:pPr algn="ctr"/>
            <a:r>
              <a:rPr lang="es-ES" sz="900" dirty="0" smtClean="0">
                <a:solidFill>
                  <a:schemeClr val="bg1"/>
                </a:solidFill>
                <a:latin typeface="Gotham Book" panose="02000604040000020004" pitchFamily="50" charset="0"/>
              </a:rPr>
              <a:t>ANUAL</a:t>
            </a:r>
            <a:endParaRPr lang="es-MX" sz="900" dirty="0">
              <a:solidFill>
                <a:schemeClr val="bg1"/>
              </a:solidFill>
              <a:latin typeface="Gotham Book" panose="02000604040000020004" pitchFamily="50" charset="0"/>
            </a:endParaRPr>
          </a:p>
        </p:txBody>
      </p:sp>
      <p:sp>
        <p:nvSpPr>
          <p:cNvPr id="49" name="Rectángulo 48"/>
          <p:cNvSpPr/>
          <p:nvPr/>
        </p:nvSpPr>
        <p:spPr>
          <a:xfrm>
            <a:off x="2826005" y="3654697"/>
            <a:ext cx="1080000" cy="1080000"/>
          </a:xfrm>
          <a:prstGeom prst="rect">
            <a:avLst/>
          </a:prstGeom>
          <a:solidFill>
            <a:srgbClr val="0B396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50" name="CuadroTexto 49"/>
          <p:cNvSpPr txBox="1"/>
          <p:nvPr/>
        </p:nvSpPr>
        <p:spPr>
          <a:xfrm>
            <a:off x="2806064" y="3671477"/>
            <a:ext cx="1119883" cy="1046440"/>
          </a:xfrm>
          <a:prstGeom prst="rect">
            <a:avLst/>
          </a:prstGeom>
          <a:noFill/>
        </p:spPr>
        <p:txBody>
          <a:bodyPr wrap="square" rtlCol="0">
            <a:spAutoFit/>
          </a:bodyPr>
          <a:lstStyle/>
          <a:p>
            <a:pPr algn="ctr"/>
            <a:r>
              <a:rPr lang="es-MX" sz="1600" b="1" dirty="0" smtClean="0">
                <a:solidFill>
                  <a:schemeClr val="bg1"/>
                </a:solidFill>
                <a:latin typeface="Gotham Bold" pitchFamily="50" charset="0"/>
              </a:rPr>
              <a:t>1</a:t>
            </a:r>
          </a:p>
          <a:p>
            <a:pPr algn="ctr"/>
            <a:r>
              <a:rPr lang="es-ES" sz="900" dirty="0" smtClean="0">
                <a:solidFill>
                  <a:schemeClr val="bg1"/>
                </a:solidFill>
                <a:latin typeface="Gotham Book" panose="02000604040000020004" pitchFamily="50" charset="0"/>
              </a:rPr>
              <a:t>Análisis de audiencias digitales</a:t>
            </a:r>
          </a:p>
          <a:p>
            <a:pPr algn="ctr"/>
            <a:endParaRPr lang="es-ES" sz="1000" dirty="0" smtClean="0">
              <a:solidFill>
                <a:schemeClr val="bg1"/>
              </a:solidFill>
              <a:latin typeface="Gotham Book" panose="02000604040000020004" pitchFamily="50" charset="0"/>
            </a:endParaRPr>
          </a:p>
          <a:p>
            <a:pPr algn="ctr"/>
            <a:r>
              <a:rPr lang="es-ES" sz="900" dirty="0" smtClean="0">
                <a:solidFill>
                  <a:schemeClr val="bg1"/>
                </a:solidFill>
                <a:latin typeface="Gotham Book" panose="02000604040000020004" pitchFamily="50" charset="0"/>
              </a:rPr>
              <a:t>ANUAL</a:t>
            </a:r>
            <a:endParaRPr lang="es-MX" sz="900" dirty="0">
              <a:solidFill>
                <a:schemeClr val="bg1"/>
              </a:solidFill>
              <a:latin typeface="Gotham Book" panose="02000604040000020004" pitchFamily="50" charset="0"/>
            </a:endParaRPr>
          </a:p>
        </p:txBody>
      </p:sp>
      <p:sp>
        <p:nvSpPr>
          <p:cNvPr id="51" name="Rectángulo 50"/>
          <p:cNvSpPr/>
          <p:nvPr/>
        </p:nvSpPr>
        <p:spPr>
          <a:xfrm>
            <a:off x="4110276" y="3654697"/>
            <a:ext cx="1080000" cy="1080000"/>
          </a:xfrm>
          <a:prstGeom prst="rect">
            <a:avLst/>
          </a:prstGeom>
          <a:solidFill>
            <a:srgbClr val="0B396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52" name="CuadroTexto 51"/>
          <p:cNvSpPr txBox="1"/>
          <p:nvPr/>
        </p:nvSpPr>
        <p:spPr>
          <a:xfrm>
            <a:off x="4090335" y="3686866"/>
            <a:ext cx="1119883" cy="1015663"/>
          </a:xfrm>
          <a:prstGeom prst="rect">
            <a:avLst/>
          </a:prstGeom>
          <a:noFill/>
        </p:spPr>
        <p:txBody>
          <a:bodyPr wrap="square" rtlCol="0">
            <a:spAutoFit/>
          </a:bodyPr>
          <a:lstStyle/>
          <a:p>
            <a:pPr algn="ctr"/>
            <a:r>
              <a:rPr lang="es-MX" sz="1600" b="1" dirty="0" smtClean="0">
                <a:solidFill>
                  <a:schemeClr val="bg1"/>
                </a:solidFill>
                <a:latin typeface="Gotham Bold" pitchFamily="50" charset="0"/>
              </a:rPr>
              <a:t>2 </a:t>
            </a:r>
            <a:r>
              <a:rPr lang="es-MX" sz="1600" b="1" dirty="0" smtClean="0">
                <a:solidFill>
                  <a:srgbClr val="FFC000"/>
                </a:solidFill>
                <a:latin typeface="Gotham Bold" pitchFamily="50" charset="0"/>
              </a:rPr>
              <a:t>+</a:t>
            </a:r>
            <a:r>
              <a:rPr lang="es-MX" sz="1600" b="1" dirty="0" smtClean="0">
                <a:solidFill>
                  <a:schemeClr val="bg1"/>
                </a:solidFill>
                <a:latin typeface="Gotham Bold" pitchFamily="50" charset="0"/>
              </a:rPr>
              <a:t> 2</a:t>
            </a:r>
          </a:p>
          <a:p>
            <a:pPr algn="ctr"/>
            <a:r>
              <a:rPr lang="es-ES" sz="900" dirty="0" smtClean="0">
                <a:solidFill>
                  <a:schemeClr val="bg1"/>
                </a:solidFill>
                <a:latin typeface="Gotham Book" panose="02000604040000020004" pitchFamily="50" charset="0"/>
              </a:rPr>
              <a:t>Apertura de redes sociales </a:t>
            </a:r>
            <a:endParaRPr lang="es-ES" sz="1000" dirty="0" smtClean="0">
              <a:solidFill>
                <a:schemeClr val="bg1"/>
              </a:solidFill>
              <a:latin typeface="Gotham Book" panose="02000604040000020004" pitchFamily="50" charset="0"/>
            </a:endParaRPr>
          </a:p>
          <a:p>
            <a:pPr algn="ctr"/>
            <a:endParaRPr lang="es-ES" sz="1000" dirty="0" smtClean="0">
              <a:solidFill>
                <a:schemeClr val="bg1"/>
              </a:solidFill>
              <a:latin typeface="Gotham Book" panose="02000604040000020004" pitchFamily="50" charset="0"/>
            </a:endParaRPr>
          </a:p>
          <a:p>
            <a:pPr algn="ctr"/>
            <a:r>
              <a:rPr lang="es-ES" sz="900" dirty="0" smtClean="0">
                <a:solidFill>
                  <a:schemeClr val="bg1"/>
                </a:solidFill>
                <a:latin typeface="Gotham Book" panose="02000604040000020004" pitchFamily="50" charset="0"/>
              </a:rPr>
              <a:t>ANUAL</a:t>
            </a:r>
          </a:p>
          <a:p>
            <a:pPr algn="ctr"/>
            <a:r>
              <a:rPr lang="es-ES" sz="700" dirty="0">
                <a:solidFill>
                  <a:srgbClr val="FFC000"/>
                </a:solidFill>
                <a:latin typeface="Gotham Book" panose="02000604040000020004" pitchFamily="50" charset="0"/>
              </a:rPr>
              <a:t>(2 por laboratorio</a:t>
            </a:r>
            <a:r>
              <a:rPr lang="es-ES" sz="700" dirty="0" smtClean="0">
                <a:solidFill>
                  <a:srgbClr val="FFC000"/>
                </a:solidFill>
                <a:latin typeface="Gotham Book" panose="02000604040000020004" pitchFamily="50" charset="0"/>
              </a:rPr>
              <a:t>)</a:t>
            </a:r>
            <a:endParaRPr lang="es-MX" sz="700" dirty="0">
              <a:solidFill>
                <a:srgbClr val="FFC000"/>
              </a:solidFill>
              <a:latin typeface="Gotham Book" panose="02000604040000020004" pitchFamily="50" charset="0"/>
            </a:endParaRPr>
          </a:p>
        </p:txBody>
      </p:sp>
      <p:sp>
        <p:nvSpPr>
          <p:cNvPr id="53" name="Rectángulo 52"/>
          <p:cNvSpPr/>
          <p:nvPr/>
        </p:nvSpPr>
        <p:spPr>
          <a:xfrm>
            <a:off x="5394545" y="3654697"/>
            <a:ext cx="1080000" cy="1080000"/>
          </a:xfrm>
          <a:prstGeom prst="rect">
            <a:avLst/>
          </a:prstGeom>
          <a:solidFill>
            <a:srgbClr val="0B396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54" name="CuadroTexto 53"/>
          <p:cNvSpPr txBox="1"/>
          <p:nvPr/>
        </p:nvSpPr>
        <p:spPr>
          <a:xfrm>
            <a:off x="5374604" y="3602227"/>
            <a:ext cx="1119883" cy="1184940"/>
          </a:xfrm>
          <a:prstGeom prst="rect">
            <a:avLst/>
          </a:prstGeom>
          <a:noFill/>
        </p:spPr>
        <p:txBody>
          <a:bodyPr wrap="square" rtlCol="0">
            <a:spAutoFit/>
          </a:bodyPr>
          <a:lstStyle/>
          <a:p>
            <a:pPr algn="ctr"/>
            <a:r>
              <a:rPr lang="es-MX" sz="1600" b="1" dirty="0" smtClean="0">
                <a:solidFill>
                  <a:schemeClr val="bg1"/>
                </a:solidFill>
                <a:latin typeface="Gotham Bold" pitchFamily="50" charset="0"/>
              </a:rPr>
              <a:t>104</a:t>
            </a:r>
          </a:p>
          <a:p>
            <a:pPr algn="ctr"/>
            <a:r>
              <a:rPr lang="es-ES" sz="900" dirty="0" smtClean="0">
                <a:solidFill>
                  <a:schemeClr val="bg1"/>
                </a:solidFill>
                <a:latin typeface="Gotham Book" panose="02000604040000020004" pitchFamily="50" charset="0"/>
              </a:rPr>
              <a:t>Contenidos en cada una de las redes de </a:t>
            </a:r>
            <a:r>
              <a:rPr lang="es-ES" sz="900" dirty="0" err="1" smtClean="0">
                <a:solidFill>
                  <a:schemeClr val="bg1"/>
                </a:solidFill>
                <a:latin typeface="Gotham Book" panose="02000604040000020004" pitchFamily="50" charset="0"/>
              </a:rPr>
              <a:t>labs</a:t>
            </a:r>
            <a:r>
              <a:rPr lang="es-ES" sz="900" dirty="0" smtClean="0">
                <a:solidFill>
                  <a:schemeClr val="bg1"/>
                </a:solidFill>
                <a:latin typeface="Gotham Book" panose="02000604040000020004" pitchFamily="50" charset="0"/>
              </a:rPr>
              <a:t> </a:t>
            </a:r>
          </a:p>
          <a:p>
            <a:pPr algn="ctr"/>
            <a:endParaRPr lang="es-ES" sz="1000" dirty="0" smtClean="0">
              <a:solidFill>
                <a:schemeClr val="bg1"/>
              </a:solidFill>
              <a:latin typeface="Gotham Book" panose="02000604040000020004" pitchFamily="50" charset="0"/>
            </a:endParaRPr>
          </a:p>
          <a:p>
            <a:pPr algn="ctr"/>
            <a:r>
              <a:rPr lang="es-ES" sz="900" dirty="0" smtClean="0">
                <a:solidFill>
                  <a:schemeClr val="bg1"/>
                </a:solidFill>
                <a:latin typeface="Gotham Book" panose="02000604040000020004" pitchFamily="50" charset="0"/>
              </a:rPr>
              <a:t>ANUAL</a:t>
            </a:r>
          </a:p>
          <a:p>
            <a:pPr algn="ctr"/>
            <a:r>
              <a:rPr lang="es-ES" sz="700" dirty="0">
                <a:solidFill>
                  <a:srgbClr val="FFC000"/>
                </a:solidFill>
                <a:latin typeface="Gotham Book" panose="02000604040000020004" pitchFamily="50" charset="0"/>
              </a:rPr>
              <a:t>(2 por semana)</a:t>
            </a:r>
            <a:endParaRPr lang="es-MX" sz="700" dirty="0">
              <a:solidFill>
                <a:srgbClr val="FFC000"/>
              </a:solidFill>
              <a:latin typeface="Gotham Book" panose="02000604040000020004" pitchFamily="50" charset="0"/>
            </a:endParaRPr>
          </a:p>
        </p:txBody>
      </p:sp>
      <p:sp>
        <p:nvSpPr>
          <p:cNvPr id="55" name="Rectángulo 54"/>
          <p:cNvSpPr/>
          <p:nvPr/>
        </p:nvSpPr>
        <p:spPr>
          <a:xfrm>
            <a:off x="3413452" y="849821"/>
            <a:ext cx="1080000" cy="1080000"/>
          </a:xfrm>
          <a:prstGeom prst="rect">
            <a:avLst/>
          </a:prstGeom>
          <a:solidFill>
            <a:srgbClr val="0B396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56" name="CuadroTexto 55"/>
          <p:cNvSpPr txBox="1"/>
          <p:nvPr/>
        </p:nvSpPr>
        <p:spPr>
          <a:xfrm>
            <a:off x="3393511" y="805046"/>
            <a:ext cx="1119883" cy="1169551"/>
          </a:xfrm>
          <a:prstGeom prst="rect">
            <a:avLst/>
          </a:prstGeom>
          <a:noFill/>
        </p:spPr>
        <p:txBody>
          <a:bodyPr wrap="square" rtlCol="0">
            <a:spAutoFit/>
          </a:bodyPr>
          <a:lstStyle/>
          <a:p>
            <a:pPr algn="ctr"/>
            <a:r>
              <a:rPr lang="es-MX" sz="1600" b="1" dirty="0" smtClean="0">
                <a:solidFill>
                  <a:schemeClr val="bg1"/>
                </a:solidFill>
                <a:latin typeface="Gotham Bold" pitchFamily="50" charset="0"/>
              </a:rPr>
              <a:t>4</a:t>
            </a:r>
          </a:p>
          <a:p>
            <a:pPr algn="ctr"/>
            <a:r>
              <a:rPr lang="es-ES" sz="900" dirty="0" smtClean="0">
                <a:solidFill>
                  <a:schemeClr val="bg1"/>
                </a:solidFill>
                <a:latin typeface="Gotham Book" panose="02000604040000020004" pitchFamily="50" charset="0"/>
              </a:rPr>
              <a:t>Reportes de consultoría para consejos de administración</a:t>
            </a:r>
            <a:endParaRPr lang="es-ES" sz="1000" dirty="0" smtClean="0">
              <a:solidFill>
                <a:schemeClr val="bg1"/>
              </a:solidFill>
              <a:latin typeface="Gotham Book" panose="02000604040000020004" pitchFamily="50" charset="0"/>
            </a:endParaRPr>
          </a:p>
          <a:p>
            <a:pPr algn="ctr"/>
            <a:r>
              <a:rPr lang="es-ES" sz="900" dirty="0" smtClean="0">
                <a:solidFill>
                  <a:schemeClr val="bg1"/>
                </a:solidFill>
                <a:latin typeface="Gotham Book" panose="02000604040000020004" pitchFamily="50" charset="0"/>
              </a:rPr>
              <a:t>ANUAL</a:t>
            </a:r>
          </a:p>
          <a:p>
            <a:pPr algn="ctr"/>
            <a:r>
              <a:rPr lang="es-ES" sz="700" dirty="0">
                <a:solidFill>
                  <a:srgbClr val="FFC000"/>
                </a:solidFill>
                <a:latin typeface="Gotham Book" panose="02000604040000020004" pitchFamily="50" charset="0"/>
              </a:rPr>
              <a:t>(1 trimestral)</a:t>
            </a:r>
            <a:endParaRPr lang="es-MX" sz="700" dirty="0">
              <a:solidFill>
                <a:srgbClr val="FFC000"/>
              </a:solidFill>
              <a:latin typeface="Gotham Book" panose="02000604040000020004" pitchFamily="50" charset="0"/>
            </a:endParaRPr>
          </a:p>
        </p:txBody>
      </p:sp>
    </p:spTree>
    <p:extLst>
      <p:ext uri="{BB962C8B-B14F-4D97-AF65-F5344CB8AC3E}">
        <p14:creationId xmlns:p14="http://schemas.microsoft.com/office/powerpoint/2010/main" val="8472423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ítulo 4"/>
          <p:cNvSpPr txBox="1">
            <a:spLocks/>
          </p:cNvSpPr>
          <p:nvPr/>
        </p:nvSpPr>
        <p:spPr>
          <a:xfrm>
            <a:off x="258743" y="168871"/>
            <a:ext cx="7973546" cy="474568"/>
          </a:xfrm>
          <a:prstGeom prst="rect">
            <a:avLst/>
          </a:prstGeom>
        </p:spPr>
        <p:txBody>
          <a:bodyPr vert="horz" lIns="128583" tIns="64291" rIns="128583" bIns="64291" rtlCol="0" anchor="ctr">
            <a:noAutofit/>
          </a:bodyPr>
          <a:lstStyle>
            <a:lvl1pPr algn="l" defTabSz="362798" rtl="0" eaLnBrk="1" latinLnBrk="0" hangingPunct="1">
              <a:lnSpc>
                <a:spcPct val="80000"/>
              </a:lnSpc>
              <a:spcBef>
                <a:spcPct val="0"/>
              </a:spcBef>
              <a:buNone/>
              <a:defRPr sz="2822" kern="1200">
                <a:solidFill>
                  <a:schemeClr val="bg1"/>
                </a:solidFill>
                <a:latin typeface="Gotham Thin"/>
                <a:ea typeface="+mj-ea"/>
                <a:cs typeface="Gotham Thin"/>
              </a:defRPr>
            </a:lvl1pPr>
          </a:lstStyle>
          <a:p>
            <a:pPr marL="12700">
              <a:lnSpc>
                <a:spcPct val="100000"/>
              </a:lnSpc>
              <a:defRPr/>
            </a:pPr>
            <a:r>
              <a:rPr lang="es-MX" sz="2250" dirty="0" smtClean="0">
                <a:latin typeface="Gotham Book" panose="02000604040000020004" pitchFamily="50" charset="0"/>
              </a:rPr>
              <a:t>2. MATRIZ DE RESULTADOS Y COMPROMISOS</a:t>
            </a:r>
            <a:endParaRPr lang="es-MX" sz="2250" dirty="0">
              <a:latin typeface="Gotham Book" panose="02000604040000020004" pitchFamily="50" charset="0"/>
            </a:endParaRPr>
          </a:p>
        </p:txBody>
      </p:sp>
      <p:sp>
        <p:nvSpPr>
          <p:cNvPr id="23" name="Rectángulo 22"/>
          <p:cNvSpPr/>
          <p:nvPr/>
        </p:nvSpPr>
        <p:spPr>
          <a:xfrm>
            <a:off x="805031" y="849821"/>
            <a:ext cx="1080000" cy="1080000"/>
          </a:xfrm>
          <a:prstGeom prst="rect">
            <a:avLst/>
          </a:prstGeom>
          <a:solidFill>
            <a:srgbClr val="0B396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24" name="CuadroTexto 23"/>
          <p:cNvSpPr txBox="1"/>
          <p:nvPr/>
        </p:nvSpPr>
        <p:spPr>
          <a:xfrm>
            <a:off x="785090" y="858907"/>
            <a:ext cx="1119883" cy="1061829"/>
          </a:xfrm>
          <a:prstGeom prst="rect">
            <a:avLst/>
          </a:prstGeom>
          <a:noFill/>
        </p:spPr>
        <p:txBody>
          <a:bodyPr wrap="square" rtlCol="0">
            <a:spAutoFit/>
          </a:bodyPr>
          <a:lstStyle/>
          <a:p>
            <a:pPr algn="ctr"/>
            <a:r>
              <a:rPr lang="es-MX" sz="1600" b="1" dirty="0" smtClean="0">
                <a:solidFill>
                  <a:schemeClr val="bg1"/>
                </a:solidFill>
                <a:latin typeface="Gotham Bold" pitchFamily="50" charset="0"/>
              </a:rPr>
              <a:t>1</a:t>
            </a:r>
          </a:p>
          <a:p>
            <a:pPr algn="ctr"/>
            <a:r>
              <a:rPr lang="es-ES" sz="900" dirty="0" smtClean="0">
                <a:solidFill>
                  <a:schemeClr val="bg1"/>
                </a:solidFill>
                <a:latin typeface="Gotham Book" panose="02000604040000020004" pitchFamily="50" charset="0"/>
              </a:rPr>
              <a:t>Paquete de documentación estratégica</a:t>
            </a:r>
          </a:p>
          <a:p>
            <a:pPr algn="ctr"/>
            <a:endParaRPr lang="es-ES" sz="1000" dirty="0" smtClean="0">
              <a:solidFill>
                <a:schemeClr val="bg1"/>
              </a:solidFill>
              <a:latin typeface="Gotham Book" panose="02000604040000020004" pitchFamily="50" charset="0"/>
            </a:endParaRPr>
          </a:p>
          <a:p>
            <a:pPr algn="ctr"/>
            <a:r>
              <a:rPr lang="es-ES" sz="900" dirty="0" smtClean="0">
                <a:solidFill>
                  <a:schemeClr val="bg1"/>
                </a:solidFill>
                <a:latin typeface="Gotham Book" panose="02000604040000020004" pitchFamily="50" charset="0"/>
              </a:rPr>
              <a:t>ANUAL</a:t>
            </a:r>
            <a:endParaRPr lang="es-MX" sz="900" dirty="0">
              <a:solidFill>
                <a:schemeClr val="bg1"/>
              </a:solidFill>
              <a:latin typeface="Gotham Book" panose="02000604040000020004" pitchFamily="50" charset="0"/>
            </a:endParaRPr>
          </a:p>
        </p:txBody>
      </p:sp>
      <p:sp>
        <p:nvSpPr>
          <p:cNvPr id="25" name="Rectángulo 24"/>
          <p:cNvSpPr/>
          <p:nvPr/>
        </p:nvSpPr>
        <p:spPr>
          <a:xfrm>
            <a:off x="2089301" y="849821"/>
            <a:ext cx="1080000" cy="1080000"/>
          </a:xfrm>
          <a:prstGeom prst="rect">
            <a:avLst/>
          </a:prstGeom>
          <a:solidFill>
            <a:srgbClr val="0B396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26" name="CuadroTexto 25"/>
          <p:cNvSpPr txBox="1"/>
          <p:nvPr/>
        </p:nvSpPr>
        <p:spPr>
          <a:xfrm>
            <a:off x="2069360" y="866601"/>
            <a:ext cx="1119883" cy="1046440"/>
          </a:xfrm>
          <a:prstGeom prst="rect">
            <a:avLst/>
          </a:prstGeom>
          <a:noFill/>
        </p:spPr>
        <p:txBody>
          <a:bodyPr wrap="square" rtlCol="0">
            <a:spAutoFit/>
          </a:bodyPr>
          <a:lstStyle/>
          <a:p>
            <a:pPr algn="ctr"/>
            <a:r>
              <a:rPr lang="es-MX" sz="1600" b="1" dirty="0" smtClean="0">
                <a:solidFill>
                  <a:schemeClr val="bg1"/>
                </a:solidFill>
                <a:latin typeface="Gotham Bold" pitchFamily="50" charset="0"/>
              </a:rPr>
              <a:t>1</a:t>
            </a:r>
          </a:p>
          <a:p>
            <a:pPr algn="ctr"/>
            <a:r>
              <a:rPr lang="es-ES" sz="900" dirty="0" smtClean="0">
                <a:solidFill>
                  <a:schemeClr val="bg1"/>
                </a:solidFill>
                <a:latin typeface="Gotham Book" panose="02000604040000020004" pitchFamily="50" charset="0"/>
              </a:rPr>
              <a:t>Coaching de medios de comunicación</a:t>
            </a:r>
          </a:p>
          <a:p>
            <a:pPr algn="ctr"/>
            <a:endParaRPr lang="es-ES" sz="1000" dirty="0" smtClean="0">
              <a:solidFill>
                <a:schemeClr val="bg1"/>
              </a:solidFill>
              <a:latin typeface="Gotham Book" panose="02000604040000020004" pitchFamily="50" charset="0"/>
            </a:endParaRPr>
          </a:p>
          <a:p>
            <a:pPr algn="ctr"/>
            <a:r>
              <a:rPr lang="es-ES" sz="900" dirty="0" smtClean="0">
                <a:solidFill>
                  <a:schemeClr val="bg1"/>
                </a:solidFill>
                <a:latin typeface="Gotham Book" panose="02000604040000020004" pitchFamily="50" charset="0"/>
              </a:rPr>
              <a:t>ANUAL</a:t>
            </a:r>
            <a:endParaRPr lang="es-MX" sz="900" dirty="0">
              <a:solidFill>
                <a:schemeClr val="bg1"/>
              </a:solidFill>
              <a:latin typeface="Gotham Book" panose="02000604040000020004" pitchFamily="50" charset="0"/>
            </a:endParaRPr>
          </a:p>
        </p:txBody>
      </p:sp>
      <p:sp>
        <p:nvSpPr>
          <p:cNvPr id="27" name="Rectángulo 26"/>
          <p:cNvSpPr/>
          <p:nvPr/>
        </p:nvSpPr>
        <p:spPr>
          <a:xfrm>
            <a:off x="4777487" y="849821"/>
            <a:ext cx="1080000" cy="1080000"/>
          </a:xfrm>
          <a:prstGeom prst="rect">
            <a:avLst/>
          </a:prstGeom>
          <a:solidFill>
            <a:srgbClr val="0B396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28" name="CuadroTexto 27"/>
          <p:cNvSpPr txBox="1"/>
          <p:nvPr/>
        </p:nvSpPr>
        <p:spPr>
          <a:xfrm>
            <a:off x="4757546" y="866601"/>
            <a:ext cx="1119883" cy="1046440"/>
          </a:xfrm>
          <a:prstGeom prst="rect">
            <a:avLst/>
          </a:prstGeom>
          <a:noFill/>
        </p:spPr>
        <p:txBody>
          <a:bodyPr wrap="square" rtlCol="0">
            <a:spAutoFit/>
          </a:bodyPr>
          <a:lstStyle/>
          <a:p>
            <a:pPr algn="ctr"/>
            <a:r>
              <a:rPr lang="es-MX" sz="1600" b="1" dirty="0" smtClean="0">
                <a:solidFill>
                  <a:schemeClr val="bg1"/>
                </a:solidFill>
                <a:latin typeface="Gotham Bold" pitchFamily="50" charset="0"/>
              </a:rPr>
              <a:t>1</a:t>
            </a:r>
          </a:p>
          <a:p>
            <a:pPr algn="ctr"/>
            <a:r>
              <a:rPr lang="es-ES" sz="900" dirty="0" smtClean="0">
                <a:solidFill>
                  <a:schemeClr val="bg1"/>
                </a:solidFill>
                <a:latin typeface="Gotham Book" panose="02000604040000020004" pitchFamily="50" charset="0"/>
              </a:rPr>
              <a:t>Monitoreo diario de medios</a:t>
            </a:r>
          </a:p>
          <a:p>
            <a:pPr algn="ctr"/>
            <a:endParaRPr lang="es-ES" sz="1000" dirty="0" smtClean="0">
              <a:solidFill>
                <a:schemeClr val="bg1"/>
              </a:solidFill>
              <a:latin typeface="Gotham Book" panose="02000604040000020004" pitchFamily="50" charset="0"/>
            </a:endParaRPr>
          </a:p>
          <a:p>
            <a:pPr algn="ctr"/>
            <a:r>
              <a:rPr lang="es-ES" sz="900" dirty="0" smtClean="0">
                <a:solidFill>
                  <a:schemeClr val="bg1"/>
                </a:solidFill>
                <a:latin typeface="Gotham Book" panose="02000604040000020004" pitchFamily="50" charset="0"/>
              </a:rPr>
              <a:t>ANUAL</a:t>
            </a:r>
            <a:endParaRPr lang="es-MX" sz="900" dirty="0">
              <a:solidFill>
                <a:schemeClr val="bg1"/>
              </a:solidFill>
              <a:latin typeface="Gotham Book" panose="02000604040000020004" pitchFamily="50" charset="0"/>
            </a:endParaRPr>
          </a:p>
        </p:txBody>
      </p:sp>
      <p:sp>
        <p:nvSpPr>
          <p:cNvPr id="29" name="Rectángulo 28"/>
          <p:cNvSpPr/>
          <p:nvPr/>
        </p:nvSpPr>
        <p:spPr>
          <a:xfrm>
            <a:off x="6101639" y="849821"/>
            <a:ext cx="1080000" cy="1080000"/>
          </a:xfrm>
          <a:prstGeom prst="rect">
            <a:avLst/>
          </a:prstGeom>
          <a:solidFill>
            <a:srgbClr val="0B396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30" name="CuadroTexto 29"/>
          <p:cNvSpPr txBox="1"/>
          <p:nvPr/>
        </p:nvSpPr>
        <p:spPr>
          <a:xfrm>
            <a:off x="6081698" y="866601"/>
            <a:ext cx="1119883" cy="1046440"/>
          </a:xfrm>
          <a:prstGeom prst="rect">
            <a:avLst/>
          </a:prstGeom>
          <a:noFill/>
        </p:spPr>
        <p:txBody>
          <a:bodyPr wrap="square" rtlCol="0">
            <a:spAutoFit/>
          </a:bodyPr>
          <a:lstStyle/>
          <a:p>
            <a:pPr algn="ctr"/>
            <a:r>
              <a:rPr lang="es-MX" sz="1600" b="1" dirty="0" smtClean="0">
                <a:solidFill>
                  <a:schemeClr val="bg1"/>
                </a:solidFill>
                <a:latin typeface="Gotham Bold" pitchFamily="50" charset="0"/>
              </a:rPr>
              <a:t>6</a:t>
            </a:r>
          </a:p>
          <a:p>
            <a:pPr algn="ctr"/>
            <a:r>
              <a:rPr lang="es-ES" sz="900" dirty="0" smtClean="0">
                <a:solidFill>
                  <a:schemeClr val="bg1"/>
                </a:solidFill>
                <a:latin typeface="Gotham Book" panose="02000604040000020004" pitchFamily="50" charset="0"/>
              </a:rPr>
              <a:t>Acercamientos con líderes de opinión</a:t>
            </a:r>
          </a:p>
          <a:p>
            <a:pPr algn="ctr"/>
            <a:endParaRPr lang="es-ES" sz="1000" dirty="0" smtClean="0">
              <a:solidFill>
                <a:schemeClr val="bg1"/>
              </a:solidFill>
              <a:latin typeface="Gotham Book" panose="02000604040000020004" pitchFamily="50" charset="0"/>
            </a:endParaRPr>
          </a:p>
          <a:p>
            <a:pPr algn="ctr"/>
            <a:r>
              <a:rPr lang="es-ES" sz="900" dirty="0" smtClean="0">
                <a:solidFill>
                  <a:schemeClr val="bg1"/>
                </a:solidFill>
                <a:latin typeface="Gotham Book" panose="02000604040000020004" pitchFamily="50" charset="0"/>
              </a:rPr>
              <a:t>ANUAL</a:t>
            </a:r>
            <a:endParaRPr lang="es-MX" sz="900" dirty="0">
              <a:solidFill>
                <a:schemeClr val="bg1"/>
              </a:solidFill>
              <a:latin typeface="Gotham Book" panose="02000604040000020004" pitchFamily="50" charset="0"/>
            </a:endParaRPr>
          </a:p>
        </p:txBody>
      </p:sp>
      <p:sp>
        <p:nvSpPr>
          <p:cNvPr id="31" name="Rectángulo 30"/>
          <p:cNvSpPr/>
          <p:nvPr/>
        </p:nvSpPr>
        <p:spPr>
          <a:xfrm>
            <a:off x="7425790" y="849821"/>
            <a:ext cx="1080000" cy="1080000"/>
          </a:xfrm>
          <a:prstGeom prst="rect">
            <a:avLst/>
          </a:prstGeom>
          <a:solidFill>
            <a:srgbClr val="0B396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32" name="CuadroTexto 31"/>
          <p:cNvSpPr txBox="1"/>
          <p:nvPr/>
        </p:nvSpPr>
        <p:spPr>
          <a:xfrm>
            <a:off x="7405849" y="858907"/>
            <a:ext cx="1119883" cy="1061829"/>
          </a:xfrm>
          <a:prstGeom prst="rect">
            <a:avLst/>
          </a:prstGeom>
          <a:noFill/>
        </p:spPr>
        <p:txBody>
          <a:bodyPr wrap="square" rtlCol="0">
            <a:spAutoFit/>
          </a:bodyPr>
          <a:lstStyle/>
          <a:p>
            <a:pPr algn="ctr"/>
            <a:r>
              <a:rPr lang="es-MX" sz="1600" b="1" dirty="0" smtClean="0">
                <a:solidFill>
                  <a:schemeClr val="bg1"/>
                </a:solidFill>
                <a:latin typeface="Gotham Bold" pitchFamily="50" charset="0"/>
              </a:rPr>
              <a:t>10</a:t>
            </a:r>
          </a:p>
          <a:p>
            <a:pPr algn="ctr"/>
            <a:r>
              <a:rPr lang="es-ES" sz="900" dirty="0" smtClean="0">
                <a:solidFill>
                  <a:schemeClr val="bg1"/>
                </a:solidFill>
                <a:latin typeface="Gotham Book" panose="02000604040000020004" pitchFamily="50" charset="0"/>
              </a:rPr>
              <a:t>Notas en medios</a:t>
            </a:r>
          </a:p>
          <a:p>
            <a:pPr algn="ctr"/>
            <a:endParaRPr lang="es-ES" sz="1000" dirty="0" smtClean="0">
              <a:solidFill>
                <a:schemeClr val="bg1"/>
              </a:solidFill>
              <a:latin typeface="Gotham Book" panose="02000604040000020004" pitchFamily="50" charset="0"/>
            </a:endParaRPr>
          </a:p>
          <a:p>
            <a:pPr algn="ctr"/>
            <a:endParaRPr lang="es-ES" sz="1000" dirty="0" smtClean="0">
              <a:solidFill>
                <a:schemeClr val="bg1"/>
              </a:solidFill>
              <a:latin typeface="Gotham Book" panose="02000604040000020004" pitchFamily="50" charset="0"/>
            </a:endParaRPr>
          </a:p>
          <a:p>
            <a:pPr algn="ctr"/>
            <a:r>
              <a:rPr lang="es-ES" sz="900" dirty="0" smtClean="0">
                <a:solidFill>
                  <a:schemeClr val="bg1"/>
                </a:solidFill>
                <a:latin typeface="Gotham Book" panose="02000604040000020004" pitchFamily="50" charset="0"/>
              </a:rPr>
              <a:t>MENSUAL</a:t>
            </a:r>
            <a:endParaRPr lang="es-MX" sz="900" dirty="0">
              <a:solidFill>
                <a:schemeClr val="bg1"/>
              </a:solidFill>
              <a:latin typeface="Gotham Book" panose="02000604040000020004" pitchFamily="50" charset="0"/>
            </a:endParaRPr>
          </a:p>
        </p:txBody>
      </p:sp>
      <p:sp>
        <p:nvSpPr>
          <p:cNvPr id="33" name="Rectángulo 32"/>
          <p:cNvSpPr/>
          <p:nvPr/>
        </p:nvSpPr>
        <p:spPr>
          <a:xfrm>
            <a:off x="2158181" y="2221794"/>
            <a:ext cx="1080000" cy="1080000"/>
          </a:xfrm>
          <a:prstGeom prst="rect">
            <a:avLst/>
          </a:prstGeom>
          <a:solidFill>
            <a:srgbClr val="0B396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34" name="CuadroTexto 33"/>
          <p:cNvSpPr txBox="1"/>
          <p:nvPr/>
        </p:nvSpPr>
        <p:spPr>
          <a:xfrm>
            <a:off x="2138240" y="2253963"/>
            <a:ext cx="1119883" cy="1015663"/>
          </a:xfrm>
          <a:prstGeom prst="rect">
            <a:avLst/>
          </a:prstGeom>
          <a:noFill/>
        </p:spPr>
        <p:txBody>
          <a:bodyPr wrap="square" rtlCol="0">
            <a:spAutoFit/>
          </a:bodyPr>
          <a:lstStyle/>
          <a:p>
            <a:pPr algn="ctr"/>
            <a:r>
              <a:rPr lang="es-MX" sz="1600" b="1" dirty="0" smtClean="0">
                <a:solidFill>
                  <a:schemeClr val="bg1"/>
                </a:solidFill>
                <a:latin typeface="Gotham Bold" pitchFamily="50" charset="0"/>
              </a:rPr>
              <a:t>2 </a:t>
            </a:r>
            <a:r>
              <a:rPr lang="es-MX" sz="1600" b="1" dirty="0" smtClean="0">
                <a:solidFill>
                  <a:srgbClr val="FFC000"/>
                </a:solidFill>
                <a:latin typeface="Gotham Bold" pitchFamily="50" charset="0"/>
              </a:rPr>
              <a:t>+</a:t>
            </a:r>
            <a:r>
              <a:rPr lang="es-MX" sz="1600" b="1" dirty="0" smtClean="0">
                <a:solidFill>
                  <a:schemeClr val="bg1"/>
                </a:solidFill>
                <a:latin typeface="Gotham Bold" pitchFamily="50" charset="0"/>
              </a:rPr>
              <a:t> 2 </a:t>
            </a:r>
          </a:p>
          <a:p>
            <a:pPr algn="ctr"/>
            <a:r>
              <a:rPr lang="es-ES" sz="900" dirty="0" smtClean="0">
                <a:solidFill>
                  <a:schemeClr val="bg1"/>
                </a:solidFill>
                <a:latin typeface="Gotham Book" panose="02000604040000020004" pitchFamily="50" charset="0"/>
              </a:rPr>
              <a:t>Consejos de periodistas</a:t>
            </a:r>
          </a:p>
          <a:p>
            <a:pPr algn="ctr"/>
            <a:endParaRPr lang="es-ES" sz="1000" dirty="0" smtClean="0">
              <a:solidFill>
                <a:schemeClr val="bg1"/>
              </a:solidFill>
              <a:latin typeface="Gotham Book" panose="02000604040000020004" pitchFamily="50" charset="0"/>
            </a:endParaRPr>
          </a:p>
          <a:p>
            <a:pPr algn="ctr"/>
            <a:r>
              <a:rPr lang="es-ES" sz="900" dirty="0" smtClean="0">
                <a:solidFill>
                  <a:schemeClr val="bg1"/>
                </a:solidFill>
                <a:latin typeface="Gotham Book" panose="02000604040000020004" pitchFamily="50" charset="0"/>
              </a:rPr>
              <a:t>ANUAL</a:t>
            </a:r>
          </a:p>
          <a:p>
            <a:pPr algn="ctr"/>
            <a:r>
              <a:rPr lang="es-ES" sz="700" dirty="0" smtClean="0">
                <a:solidFill>
                  <a:srgbClr val="FFC000"/>
                </a:solidFill>
                <a:latin typeface="Gotham Book" panose="02000604040000020004" pitchFamily="50" charset="0"/>
              </a:rPr>
              <a:t>(2 por laboratorio)</a:t>
            </a:r>
            <a:endParaRPr lang="es-MX" sz="700" dirty="0">
              <a:solidFill>
                <a:srgbClr val="FFC000"/>
              </a:solidFill>
              <a:latin typeface="Gotham Book" panose="02000604040000020004" pitchFamily="50" charset="0"/>
            </a:endParaRPr>
          </a:p>
        </p:txBody>
      </p:sp>
      <p:sp>
        <p:nvSpPr>
          <p:cNvPr id="35" name="Rectángulo 34"/>
          <p:cNvSpPr/>
          <p:nvPr/>
        </p:nvSpPr>
        <p:spPr>
          <a:xfrm>
            <a:off x="3462394" y="2221794"/>
            <a:ext cx="1080000" cy="1080000"/>
          </a:xfrm>
          <a:prstGeom prst="rect">
            <a:avLst/>
          </a:prstGeom>
          <a:solidFill>
            <a:srgbClr val="0B396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36" name="CuadroTexto 35"/>
          <p:cNvSpPr txBox="1"/>
          <p:nvPr/>
        </p:nvSpPr>
        <p:spPr>
          <a:xfrm>
            <a:off x="3442453" y="2230880"/>
            <a:ext cx="1119883" cy="1061829"/>
          </a:xfrm>
          <a:prstGeom prst="rect">
            <a:avLst/>
          </a:prstGeom>
          <a:noFill/>
        </p:spPr>
        <p:txBody>
          <a:bodyPr wrap="square" rtlCol="0">
            <a:spAutoFit/>
          </a:bodyPr>
          <a:lstStyle/>
          <a:p>
            <a:pPr algn="ctr"/>
            <a:r>
              <a:rPr lang="es-MX" sz="1600" b="1" dirty="0" smtClean="0">
                <a:solidFill>
                  <a:schemeClr val="bg1"/>
                </a:solidFill>
                <a:latin typeface="Gotham Bold" pitchFamily="50" charset="0"/>
              </a:rPr>
              <a:t>2</a:t>
            </a:r>
          </a:p>
          <a:p>
            <a:pPr algn="ctr"/>
            <a:r>
              <a:rPr lang="es-ES" sz="900" dirty="0" smtClean="0">
                <a:solidFill>
                  <a:schemeClr val="bg1"/>
                </a:solidFill>
                <a:latin typeface="Gotham Book" panose="02000604040000020004" pitchFamily="50" charset="0"/>
              </a:rPr>
              <a:t>Foros para </a:t>
            </a:r>
            <a:r>
              <a:rPr lang="es-ES" sz="900" dirty="0" err="1" smtClean="0">
                <a:solidFill>
                  <a:schemeClr val="bg1"/>
                </a:solidFill>
                <a:latin typeface="Gotham Book" panose="02000604040000020004" pitchFamily="50" charset="0"/>
              </a:rPr>
              <a:t>CEO’s</a:t>
            </a:r>
            <a:endParaRPr lang="es-ES" sz="900" dirty="0" smtClean="0">
              <a:solidFill>
                <a:schemeClr val="bg1"/>
              </a:solidFill>
              <a:latin typeface="Gotham Book" panose="02000604040000020004" pitchFamily="50" charset="0"/>
            </a:endParaRPr>
          </a:p>
          <a:p>
            <a:pPr algn="ctr"/>
            <a:endParaRPr lang="es-ES" sz="1000" dirty="0" smtClean="0">
              <a:solidFill>
                <a:schemeClr val="bg1"/>
              </a:solidFill>
              <a:latin typeface="Gotham Book" panose="02000604040000020004" pitchFamily="50" charset="0"/>
            </a:endParaRPr>
          </a:p>
          <a:p>
            <a:pPr algn="ctr"/>
            <a:endParaRPr lang="es-ES" sz="1000" dirty="0" smtClean="0">
              <a:solidFill>
                <a:schemeClr val="bg1"/>
              </a:solidFill>
              <a:latin typeface="Gotham Book" panose="02000604040000020004" pitchFamily="50" charset="0"/>
            </a:endParaRPr>
          </a:p>
          <a:p>
            <a:pPr algn="ctr"/>
            <a:r>
              <a:rPr lang="es-ES" sz="900" dirty="0" smtClean="0">
                <a:solidFill>
                  <a:schemeClr val="bg1"/>
                </a:solidFill>
                <a:latin typeface="Gotham Book" panose="02000604040000020004" pitchFamily="50" charset="0"/>
              </a:rPr>
              <a:t>ANUAL</a:t>
            </a:r>
          </a:p>
        </p:txBody>
      </p:sp>
      <p:sp>
        <p:nvSpPr>
          <p:cNvPr id="37" name="Rectángulo 36"/>
          <p:cNvSpPr/>
          <p:nvPr/>
        </p:nvSpPr>
        <p:spPr>
          <a:xfrm>
            <a:off x="4746665" y="2221794"/>
            <a:ext cx="1080000" cy="1080000"/>
          </a:xfrm>
          <a:prstGeom prst="rect">
            <a:avLst/>
          </a:prstGeom>
          <a:solidFill>
            <a:srgbClr val="0B396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38" name="CuadroTexto 37"/>
          <p:cNvSpPr txBox="1"/>
          <p:nvPr/>
        </p:nvSpPr>
        <p:spPr>
          <a:xfrm>
            <a:off x="4726724" y="2184713"/>
            <a:ext cx="1119883" cy="1154162"/>
          </a:xfrm>
          <a:prstGeom prst="rect">
            <a:avLst/>
          </a:prstGeom>
          <a:noFill/>
        </p:spPr>
        <p:txBody>
          <a:bodyPr wrap="square" rtlCol="0">
            <a:spAutoFit/>
          </a:bodyPr>
          <a:lstStyle/>
          <a:p>
            <a:pPr algn="ctr"/>
            <a:r>
              <a:rPr lang="es-MX" sz="1600" b="1" dirty="0" smtClean="0">
                <a:solidFill>
                  <a:schemeClr val="bg1"/>
                </a:solidFill>
                <a:latin typeface="Gotham Bold" pitchFamily="50" charset="0"/>
              </a:rPr>
              <a:t>4 </a:t>
            </a:r>
            <a:r>
              <a:rPr lang="es-MX" sz="1600" b="1" dirty="0" smtClean="0">
                <a:solidFill>
                  <a:srgbClr val="FFC000"/>
                </a:solidFill>
                <a:latin typeface="Gotham Bold" pitchFamily="50" charset="0"/>
              </a:rPr>
              <a:t>+</a:t>
            </a:r>
            <a:r>
              <a:rPr lang="es-MX" sz="1600" b="1" dirty="0" smtClean="0">
                <a:solidFill>
                  <a:schemeClr val="bg1"/>
                </a:solidFill>
                <a:latin typeface="Gotham Bold" pitchFamily="50" charset="0"/>
              </a:rPr>
              <a:t> 4</a:t>
            </a:r>
          </a:p>
          <a:p>
            <a:pPr algn="ctr"/>
            <a:r>
              <a:rPr lang="es-ES" sz="900" dirty="0" smtClean="0">
                <a:solidFill>
                  <a:schemeClr val="bg1"/>
                </a:solidFill>
                <a:latin typeface="Gotham Book" panose="02000604040000020004" pitchFamily="50" charset="0"/>
              </a:rPr>
              <a:t>Entrevistas en medios para </a:t>
            </a:r>
            <a:r>
              <a:rPr lang="es-ES" sz="900" dirty="0" err="1" smtClean="0">
                <a:solidFill>
                  <a:schemeClr val="bg1"/>
                </a:solidFill>
                <a:latin typeface="Gotham Book" panose="02000604040000020004" pitchFamily="50" charset="0"/>
              </a:rPr>
              <a:t>CEOs</a:t>
            </a:r>
            <a:endParaRPr lang="es-ES" sz="900" dirty="0" smtClean="0">
              <a:solidFill>
                <a:schemeClr val="bg1"/>
              </a:solidFill>
              <a:latin typeface="Gotham Book" panose="02000604040000020004" pitchFamily="50" charset="0"/>
            </a:endParaRPr>
          </a:p>
          <a:p>
            <a:pPr algn="ctr"/>
            <a:endParaRPr lang="es-ES" sz="1000" dirty="0" smtClean="0">
              <a:solidFill>
                <a:schemeClr val="bg1"/>
              </a:solidFill>
              <a:latin typeface="Gotham Book" panose="02000604040000020004" pitchFamily="50" charset="0"/>
            </a:endParaRPr>
          </a:p>
          <a:p>
            <a:pPr algn="ctr"/>
            <a:r>
              <a:rPr lang="es-ES" sz="900" dirty="0" smtClean="0">
                <a:solidFill>
                  <a:schemeClr val="bg1"/>
                </a:solidFill>
                <a:latin typeface="Gotham Book" panose="02000604040000020004" pitchFamily="50" charset="0"/>
              </a:rPr>
              <a:t>ANUAL</a:t>
            </a:r>
          </a:p>
          <a:p>
            <a:pPr algn="ctr"/>
            <a:r>
              <a:rPr lang="es-ES" sz="700" dirty="0">
                <a:solidFill>
                  <a:srgbClr val="FFC000"/>
                </a:solidFill>
                <a:latin typeface="Gotham Book" panose="02000604040000020004" pitchFamily="50" charset="0"/>
              </a:rPr>
              <a:t>(4 por laboratorio)</a:t>
            </a:r>
            <a:endParaRPr lang="es-MX" sz="700" dirty="0">
              <a:solidFill>
                <a:srgbClr val="FFC000"/>
              </a:solidFill>
              <a:latin typeface="Gotham Book" panose="02000604040000020004" pitchFamily="50" charset="0"/>
            </a:endParaRPr>
          </a:p>
        </p:txBody>
      </p:sp>
      <p:sp>
        <p:nvSpPr>
          <p:cNvPr id="39" name="Rectángulo 38"/>
          <p:cNvSpPr/>
          <p:nvPr/>
        </p:nvSpPr>
        <p:spPr>
          <a:xfrm>
            <a:off x="6070817" y="2221794"/>
            <a:ext cx="1080000" cy="1080000"/>
          </a:xfrm>
          <a:prstGeom prst="rect">
            <a:avLst/>
          </a:prstGeom>
          <a:solidFill>
            <a:srgbClr val="0B396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40" name="CuadroTexto 39"/>
          <p:cNvSpPr txBox="1"/>
          <p:nvPr/>
        </p:nvSpPr>
        <p:spPr>
          <a:xfrm>
            <a:off x="6050876" y="2230880"/>
            <a:ext cx="1119883" cy="1061829"/>
          </a:xfrm>
          <a:prstGeom prst="rect">
            <a:avLst/>
          </a:prstGeom>
          <a:noFill/>
        </p:spPr>
        <p:txBody>
          <a:bodyPr wrap="square" rtlCol="0">
            <a:spAutoFit/>
          </a:bodyPr>
          <a:lstStyle/>
          <a:p>
            <a:pPr algn="ctr"/>
            <a:r>
              <a:rPr lang="es-MX" sz="1600" b="1" dirty="0" smtClean="0">
                <a:solidFill>
                  <a:schemeClr val="bg1"/>
                </a:solidFill>
                <a:latin typeface="Gotham Bold" pitchFamily="50" charset="0"/>
              </a:rPr>
              <a:t>52</a:t>
            </a:r>
          </a:p>
          <a:p>
            <a:pPr algn="ctr"/>
            <a:r>
              <a:rPr lang="es-ES" sz="900" dirty="0" err="1" smtClean="0">
                <a:solidFill>
                  <a:schemeClr val="bg1"/>
                </a:solidFill>
                <a:latin typeface="Gotham Book" panose="02000604040000020004" pitchFamily="50" charset="0"/>
              </a:rPr>
              <a:t>Posteos</a:t>
            </a:r>
            <a:r>
              <a:rPr lang="es-ES" sz="900" dirty="0" smtClean="0">
                <a:solidFill>
                  <a:schemeClr val="bg1"/>
                </a:solidFill>
                <a:latin typeface="Gotham Book" panose="02000604040000020004" pitchFamily="50" charset="0"/>
              </a:rPr>
              <a:t> para </a:t>
            </a:r>
            <a:r>
              <a:rPr lang="es-ES" sz="900" dirty="0" err="1" smtClean="0">
                <a:solidFill>
                  <a:schemeClr val="bg1"/>
                </a:solidFill>
                <a:latin typeface="Gotham Book" panose="02000604040000020004" pitchFamily="50" charset="0"/>
              </a:rPr>
              <a:t>CEOs</a:t>
            </a:r>
            <a:endParaRPr lang="es-ES" sz="900" dirty="0" smtClean="0">
              <a:solidFill>
                <a:schemeClr val="bg1"/>
              </a:solidFill>
              <a:latin typeface="Gotham Book" panose="02000604040000020004" pitchFamily="50" charset="0"/>
            </a:endParaRPr>
          </a:p>
          <a:p>
            <a:pPr algn="ctr"/>
            <a:endParaRPr lang="es-ES" sz="1000" dirty="0" smtClean="0">
              <a:solidFill>
                <a:schemeClr val="bg1"/>
              </a:solidFill>
              <a:latin typeface="Gotham Book" panose="02000604040000020004" pitchFamily="50" charset="0"/>
            </a:endParaRPr>
          </a:p>
          <a:p>
            <a:pPr algn="ctr"/>
            <a:endParaRPr lang="es-ES" sz="1000" dirty="0" smtClean="0">
              <a:solidFill>
                <a:schemeClr val="bg1"/>
              </a:solidFill>
              <a:latin typeface="Gotham Book" panose="02000604040000020004" pitchFamily="50" charset="0"/>
            </a:endParaRPr>
          </a:p>
          <a:p>
            <a:pPr algn="ctr"/>
            <a:r>
              <a:rPr lang="es-ES" sz="900" dirty="0" smtClean="0">
                <a:solidFill>
                  <a:schemeClr val="bg1"/>
                </a:solidFill>
                <a:latin typeface="Gotham Book" panose="02000604040000020004" pitchFamily="50" charset="0"/>
              </a:rPr>
              <a:t>ANUAL</a:t>
            </a:r>
            <a:endParaRPr lang="es-MX" sz="900" dirty="0">
              <a:solidFill>
                <a:schemeClr val="bg1"/>
              </a:solidFill>
              <a:latin typeface="Gotham Book" panose="02000604040000020004" pitchFamily="50" charset="0"/>
            </a:endParaRPr>
          </a:p>
        </p:txBody>
      </p:sp>
      <p:sp>
        <p:nvSpPr>
          <p:cNvPr id="45" name="Rectángulo 44"/>
          <p:cNvSpPr/>
          <p:nvPr/>
        </p:nvSpPr>
        <p:spPr>
          <a:xfrm>
            <a:off x="2826005" y="3654697"/>
            <a:ext cx="1080000" cy="1080000"/>
          </a:xfrm>
          <a:prstGeom prst="rect">
            <a:avLst/>
          </a:prstGeom>
          <a:solidFill>
            <a:srgbClr val="0B396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46" name="CuadroTexto 45"/>
          <p:cNvSpPr txBox="1"/>
          <p:nvPr/>
        </p:nvSpPr>
        <p:spPr>
          <a:xfrm>
            <a:off x="2806064" y="3671477"/>
            <a:ext cx="1119883" cy="1046440"/>
          </a:xfrm>
          <a:prstGeom prst="rect">
            <a:avLst/>
          </a:prstGeom>
          <a:noFill/>
        </p:spPr>
        <p:txBody>
          <a:bodyPr wrap="square" rtlCol="0">
            <a:spAutoFit/>
          </a:bodyPr>
          <a:lstStyle/>
          <a:p>
            <a:pPr algn="ctr"/>
            <a:r>
              <a:rPr lang="es-MX" sz="1600" b="1" dirty="0" smtClean="0">
                <a:solidFill>
                  <a:schemeClr val="bg1"/>
                </a:solidFill>
                <a:latin typeface="Gotham Bold" pitchFamily="50" charset="0"/>
              </a:rPr>
              <a:t>1</a:t>
            </a:r>
          </a:p>
          <a:p>
            <a:pPr algn="ctr"/>
            <a:r>
              <a:rPr lang="es-ES" sz="900" dirty="0" smtClean="0">
                <a:solidFill>
                  <a:schemeClr val="bg1"/>
                </a:solidFill>
                <a:latin typeface="Gotham Book" panose="02000604040000020004" pitchFamily="50" charset="0"/>
              </a:rPr>
              <a:t>Análisis de audiencias digitales</a:t>
            </a:r>
          </a:p>
          <a:p>
            <a:pPr algn="ctr"/>
            <a:endParaRPr lang="es-ES" sz="1000" dirty="0" smtClean="0">
              <a:solidFill>
                <a:schemeClr val="bg1"/>
              </a:solidFill>
              <a:latin typeface="Gotham Book" panose="02000604040000020004" pitchFamily="50" charset="0"/>
            </a:endParaRPr>
          </a:p>
          <a:p>
            <a:pPr algn="ctr"/>
            <a:r>
              <a:rPr lang="es-ES" sz="900" dirty="0" smtClean="0">
                <a:solidFill>
                  <a:schemeClr val="bg1"/>
                </a:solidFill>
                <a:latin typeface="Gotham Book" panose="02000604040000020004" pitchFamily="50" charset="0"/>
              </a:rPr>
              <a:t>ANUAL</a:t>
            </a:r>
            <a:endParaRPr lang="es-MX" sz="900" dirty="0">
              <a:solidFill>
                <a:schemeClr val="bg1"/>
              </a:solidFill>
              <a:latin typeface="Gotham Book" panose="02000604040000020004" pitchFamily="50" charset="0"/>
            </a:endParaRPr>
          </a:p>
        </p:txBody>
      </p:sp>
      <p:sp>
        <p:nvSpPr>
          <p:cNvPr id="47" name="Rectángulo 46"/>
          <p:cNvSpPr/>
          <p:nvPr/>
        </p:nvSpPr>
        <p:spPr>
          <a:xfrm>
            <a:off x="4110276" y="3654697"/>
            <a:ext cx="1080000" cy="1080000"/>
          </a:xfrm>
          <a:prstGeom prst="rect">
            <a:avLst/>
          </a:prstGeom>
          <a:solidFill>
            <a:srgbClr val="0B396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48" name="CuadroTexto 47"/>
          <p:cNvSpPr txBox="1"/>
          <p:nvPr/>
        </p:nvSpPr>
        <p:spPr>
          <a:xfrm>
            <a:off x="4090335" y="3686866"/>
            <a:ext cx="1119883" cy="1015663"/>
          </a:xfrm>
          <a:prstGeom prst="rect">
            <a:avLst/>
          </a:prstGeom>
          <a:noFill/>
        </p:spPr>
        <p:txBody>
          <a:bodyPr wrap="square" rtlCol="0">
            <a:spAutoFit/>
          </a:bodyPr>
          <a:lstStyle/>
          <a:p>
            <a:pPr algn="ctr"/>
            <a:r>
              <a:rPr lang="es-MX" sz="1600" b="1" dirty="0" smtClean="0">
                <a:solidFill>
                  <a:schemeClr val="bg1"/>
                </a:solidFill>
                <a:latin typeface="Gotham Bold" pitchFamily="50" charset="0"/>
              </a:rPr>
              <a:t>2 </a:t>
            </a:r>
            <a:r>
              <a:rPr lang="es-MX" sz="1600" b="1" dirty="0" smtClean="0">
                <a:solidFill>
                  <a:srgbClr val="FFC000"/>
                </a:solidFill>
                <a:latin typeface="Gotham Bold" pitchFamily="50" charset="0"/>
              </a:rPr>
              <a:t>+</a:t>
            </a:r>
            <a:r>
              <a:rPr lang="es-MX" sz="1600" b="1" dirty="0" smtClean="0">
                <a:solidFill>
                  <a:schemeClr val="bg1"/>
                </a:solidFill>
                <a:latin typeface="Gotham Bold" pitchFamily="50" charset="0"/>
              </a:rPr>
              <a:t> 2</a:t>
            </a:r>
          </a:p>
          <a:p>
            <a:pPr algn="ctr"/>
            <a:r>
              <a:rPr lang="es-ES" sz="900" dirty="0" smtClean="0">
                <a:solidFill>
                  <a:schemeClr val="bg1"/>
                </a:solidFill>
                <a:latin typeface="Gotham Book" panose="02000604040000020004" pitchFamily="50" charset="0"/>
              </a:rPr>
              <a:t>Apertura de redes sociales </a:t>
            </a:r>
            <a:endParaRPr lang="es-ES" sz="1000" dirty="0" smtClean="0">
              <a:solidFill>
                <a:schemeClr val="bg1"/>
              </a:solidFill>
              <a:latin typeface="Gotham Book" panose="02000604040000020004" pitchFamily="50" charset="0"/>
            </a:endParaRPr>
          </a:p>
          <a:p>
            <a:pPr algn="ctr"/>
            <a:endParaRPr lang="es-ES" sz="1000" dirty="0" smtClean="0">
              <a:solidFill>
                <a:schemeClr val="bg1"/>
              </a:solidFill>
              <a:latin typeface="Gotham Book" panose="02000604040000020004" pitchFamily="50" charset="0"/>
            </a:endParaRPr>
          </a:p>
          <a:p>
            <a:pPr algn="ctr"/>
            <a:r>
              <a:rPr lang="es-ES" sz="900" dirty="0" smtClean="0">
                <a:solidFill>
                  <a:schemeClr val="bg1"/>
                </a:solidFill>
                <a:latin typeface="Gotham Book" panose="02000604040000020004" pitchFamily="50" charset="0"/>
              </a:rPr>
              <a:t>ANUAL</a:t>
            </a:r>
          </a:p>
          <a:p>
            <a:pPr algn="ctr"/>
            <a:r>
              <a:rPr lang="es-ES" sz="700" dirty="0">
                <a:solidFill>
                  <a:srgbClr val="FFC000"/>
                </a:solidFill>
                <a:latin typeface="Gotham Book" panose="02000604040000020004" pitchFamily="50" charset="0"/>
              </a:rPr>
              <a:t>(2 por laboratorio</a:t>
            </a:r>
            <a:r>
              <a:rPr lang="es-ES" sz="700" dirty="0" smtClean="0">
                <a:solidFill>
                  <a:srgbClr val="FFC000"/>
                </a:solidFill>
                <a:latin typeface="Gotham Book" panose="02000604040000020004" pitchFamily="50" charset="0"/>
              </a:rPr>
              <a:t>)</a:t>
            </a:r>
            <a:endParaRPr lang="es-MX" sz="700" dirty="0">
              <a:solidFill>
                <a:srgbClr val="FFC000"/>
              </a:solidFill>
              <a:latin typeface="Gotham Book" panose="02000604040000020004" pitchFamily="50" charset="0"/>
            </a:endParaRPr>
          </a:p>
        </p:txBody>
      </p:sp>
      <p:sp>
        <p:nvSpPr>
          <p:cNvPr id="49" name="Rectángulo 48"/>
          <p:cNvSpPr/>
          <p:nvPr/>
        </p:nvSpPr>
        <p:spPr>
          <a:xfrm>
            <a:off x="5394545" y="3654697"/>
            <a:ext cx="1080000" cy="1080000"/>
          </a:xfrm>
          <a:prstGeom prst="rect">
            <a:avLst/>
          </a:prstGeom>
          <a:solidFill>
            <a:srgbClr val="0B396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50" name="CuadroTexto 49"/>
          <p:cNvSpPr txBox="1"/>
          <p:nvPr/>
        </p:nvSpPr>
        <p:spPr>
          <a:xfrm>
            <a:off x="5374604" y="3602227"/>
            <a:ext cx="1119883" cy="1184940"/>
          </a:xfrm>
          <a:prstGeom prst="rect">
            <a:avLst/>
          </a:prstGeom>
          <a:noFill/>
        </p:spPr>
        <p:txBody>
          <a:bodyPr wrap="square" rtlCol="0">
            <a:spAutoFit/>
          </a:bodyPr>
          <a:lstStyle/>
          <a:p>
            <a:pPr algn="ctr"/>
            <a:r>
              <a:rPr lang="es-MX" sz="1600" b="1" dirty="0" smtClean="0">
                <a:solidFill>
                  <a:schemeClr val="bg1"/>
                </a:solidFill>
                <a:latin typeface="Gotham Bold" pitchFamily="50" charset="0"/>
              </a:rPr>
              <a:t>104</a:t>
            </a:r>
          </a:p>
          <a:p>
            <a:pPr algn="ctr"/>
            <a:r>
              <a:rPr lang="es-ES" sz="900" dirty="0" smtClean="0">
                <a:solidFill>
                  <a:schemeClr val="bg1"/>
                </a:solidFill>
                <a:latin typeface="Gotham Book" panose="02000604040000020004" pitchFamily="50" charset="0"/>
              </a:rPr>
              <a:t>Contenidos en cada una de las redes de </a:t>
            </a:r>
            <a:r>
              <a:rPr lang="es-ES" sz="900" dirty="0" err="1" smtClean="0">
                <a:solidFill>
                  <a:schemeClr val="bg1"/>
                </a:solidFill>
                <a:latin typeface="Gotham Book" panose="02000604040000020004" pitchFamily="50" charset="0"/>
              </a:rPr>
              <a:t>labs</a:t>
            </a:r>
            <a:r>
              <a:rPr lang="es-ES" sz="900" dirty="0" smtClean="0">
                <a:solidFill>
                  <a:schemeClr val="bg1"/>
                </a:solidFill>
                <a:latin typeface="Gotham Book" panose="02000604040000020004" pitchFamily="50" charset="0"/>
              </a:rPr>
              <a:t> </a:t>
            </a:r>
          </a:p>
          <a:p>
            <a:pPr algn="ctr"/>
            <a:endParaRPr lang="es-ES" sz="1000" dirty="0" smtClean="0">
              <a:solidFill>
                <a:schemeClr val="bg1"/>
              </a:solidFill>
              <a:latin typeface="Gotham Book" panose="02000604040000020004" pitchFamily="50" charset="0"/>
            </a:endParaRPr>
          </a:p>
          <a:p>
            <a:pPr algn="ctr"/>
            <a:r>
              <a:rPr lang="es-ES" sz="900" dirty="0" smtClean="0">
                <a:solidFill>
                  <a:schemeClr val="bg1"/>
                </a:solidFill>
                <a:latin typeface="Gotham Book" panose="02000604040000020004" pitchFamily="50" charset="0"/>
              </a:rPr>
              <a:t>ANUAL</a:t>
            </a:r>
          </a:p>
          <a:p>
            <a:pPr algn="ctr"/>
            <a:r>
              <a:rPr lang="es-ES" sz="700" dirty="0">
                <a:solidFill>
                  <a:srgbClr val="FFC000"/>
                </a:solidFill>
                <a:latin typeface="Gotham Book" panose="02000604040000020004" pitchFamily="50" charset="0"/>
              </a:rPr>
              <a:t>(2 por semana)</a:t>
            </a:r>
            <a:endParaRPr lang="es-MX" sz="700" dirty="0">
              <a:solidFill>
                <a:srgbClr val="FFC000"/>
              </a:solidFill>
              <a:latin typeface="Gotham Book" panose="02000604040000020004" pitchFamily="50" charset="0"/>
            </a:endParaRPr>
          </a:p>
        </p:txBody>
      </p:sp>
      <p:sp>
        <p:nvSpPr>
          <p:cNvPr id="55" name="Rectángulo 54"/>
          <p:cNvSpPr/>
          <p:nvPr/>
        </p:nvSpPr>
        <p:spPr>
          <a:xfrm>
            <a:off x="3413452" y="849821"/>
            <a:ext cx="1080000" cy="1080000"/>
          </a:xfrm>
          <a:prstGeom prst="rect">
            <a:avLst/>
          </a:prstGeom>
          <a:solidFill>
            <a:srgbClr val="0B396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56" name="CuadroTexto 55"/>
          <p:cNvSpPr txBox="1"/>
          <p:nvPr/>
        </p:nvSpPr>
        <p:spPr>
          <a:xfrm>
            <a:off x="3393511" y="805046"/>
            <a:ext cx="1119883" cy="1169551"/>
          </a:xfrm>
          <a:prstGeom prst="rect">
            <a:avLst/>
          </a:prstGeom>
          <a:noFill/>
        </p:spPr>
        <p:txBody>
          <a:bodyPr wrap="square" rtlCol="0">
            <a:spAutoFit/>
          </a:bodyPr>
          <a:lstStyle/>
          <a:p>
            <a:pPr algn="ctr"/>
            <a:r>
              <a:rPr lang="es-MX" sz="1600" b="1" dirty="0" smtClean="0">
                <a:solidFill>
                  <a:schemeClr val="bg1"/>
                </a:solidFill>
                <a:latin typeface="Gotham Bold" pitchFamily="50" charset="0"/>
              </a:rPr>
              <a:t>4</a:t>
            </a:r>
          </a:p>
          <a:p>
            <a:pPr algn="ctr"/>
            <a:r>
              <a:rPr lang="es-ES" sz="900" dirty="0" smtClean="0">
                <a:solidFill>
                  <a:schemeClr val="bg1"/>
                </a:solidFill>
                <a:latin typeface="Gotham Book" panose="02000604040000020004" pitchFamily="50" charset="0"/>
              </a:rPr>
              <a:t>Reportes de consultoría para consejos de administración</a:t>
            </a:r>
            <a:endParaRPr lang="es-ES" sz="1000" dirty="0" smtClean="0">
              <a:solidFill>
                <a:schemeClr val="bg1"/>
              </a:solidFill>
              <a:latin typeface="Gotham Book" panose="02000604040000020004" pitchFamily="50" charset="0"/>
            </a:endParaRPr>
          </a:p>
          <a:p>
            <a:pPr algn="ctr"/>
            <a:r>
              <a:rPr lang="es-ES" sz="900" dirty="0" smtClean="0">
                <a:solidFill>
                  <a:schemeClr val="bg1"/>
                </a:solidFill>
                <a:latin typeface="Gotham Book" panose="02000604040000020004" pitchFamily="50" charset="0"/>
              </a:rPr>
              <a:t>ANUAL</a:t>
            </a:r>
          </a:p>
          <a:p>
            <a:pPr algn="ctr"/>
            <a:r>
              <a:rPr lang="es-ES" sz="700" dirty="0">
                <a:solidFill>
                  <a:srgbClr val="FFC000"/>
                </a:solidFill>
                <a:latin typeface="Gotham Book" panose="02000604040000020004" pitchFamily="50" charset="0"/>
              </a:rPr>
              <a:t>(1 trimestral)</a:t>
            </a:r>
            <a:endParaRPr lang="es-MX" sz="700" dirty="0">
              <a:solidFill>
                <a:srgbClr val="FFC000"/>
              </a:solidFill>
              <a:latin typeface="Gotham Book" panose="02000604040000020004" pitchFamily="50" charset="0"/>
            </a:endParaRPr>
          </a:p>
        </p:txBody>
      </p:sp>
    </p:spTree>
    <p:extLst>
      <p:ext uri="{BB962C8B-B14F-4D97-AF65-F5344CB8AC3E}">
        <p14:creationId xmlns:p14="http://schemas.microsoft.com/office/powerpoint/2010/main" val="139414827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ítulo 4"/>
          <p:cNvSpPr txBox="1">
            <a:spLocks/>
          </p:cNvSpPr>
          <p:nvPr/>
        </p:nvSpPr>
        <p:spPr>
          <a:xfrm>
            <a:off x="258743" y="168871"/>
            <a:ext cx="7973546" cy="474568"/>
          </a:xfrm>
          <a:prstGeom prst="rect">
            <a:avLst/>
          </a:prstGeom>
        </p:spPr>
        <p:txBody>
          <a:bodyPr vert="horz" lIns="128583" tIns="64291" rIns="128583" bIns="64291" rtlCol="0" anchor="ctr">
            <a:noAutofit/>
          </a:bodyPr>
          <a:lstStyle>
            <a:lvl1pPr algn="l" defTabSz="362798" rtl="0" eaLnBrk="1" latinLnBrk="0" hangingPunct="1">
              <a:lnSpc>
                <a:spcPct val="80000"/>
              </a:lnSpc>
              <a:spcBef>
                <a:spcPct val="0"/>
              </a:spcBef>
              <a:buNone/>
              <a:defRPr sz="2822" kern="1200">
                <a:solidFill>
                  <a:schemeClr val="bg1"/>
                </a:solidFill>
                <a:latin typeface="Gotham Thin"/>
                <a:ea typeface="+mj-ea"/>
                <a:cs typeface="Gotham Thin"/>
              </a:defRPr>
            </a:lvl1pPr>
          </a:lstStyle>
          <a:p>
            <a:pPr marL="12700">
              <a:lnSpc>
                <a:spcPct val="100000"/>
              </a:lnSpc>
              <a:defRPr/>
            </a:pPr>
            <a:r>
              <a:rPr lang="es-MX" sz="2250" dirty="0" smtClean="0">
                <a:latin typeface="Gotham Book" panose="02000604040000020004" pitchFamily="50" charset="0"/>
              </a:rPr>
              <a:t>2) PRESUPUESTO</a:t>
            </a:r>
            <a:endParaRPr lang="es-MX" sz="2250" dirty="0">
              <a:latin typeface="Gotham Book" panose="02000604040000020004" pitchFamily="50" charset="0"/>
            </a:endParaRPr>
          </a:p>
        </p:txBody>
      </p:sp>
      <p:sp>
        <p:nvSpPr>
          <p:cNvPr id="28" name="Content Placeholder 2"/>
          <p:cNvSpPr txBox="1">
            <a:spLocks/>
          </p:cNvSpPr>
          <p:nvPr/>
        </p:nvSpPr>
        <p:spPr bwMode="auto">
          <a:xfrm>
            <a:off x="404937" y="699720"/>
            <a:ext cx="7958227" cy="281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207289" tIns="103642" rIns="207289" bIns="103642" anchor="ctr"/>
          <a:lstStyle>
            <a:lvl1pPr>
              <a:defRPr sz="3600">
                <a:solidFill>
                  <a:schemeClr val="tx1"/>
                </a:solidFill>
                <a:latin typeface="Arial" panose="020B0604020202020204" pitchFamily="34" charset="0"/>
                <a:ea typeface="MS PGothic" panose="020B0600070205080204" pitchFamily="34" charset="-128"/>
              </a:defRPr>
            </a:lvl1pPr>
            <a:lvl2pPr marL="742950" indent="-285750">
              <a:defRPr sz="3600">
                <a:solidFill>
                  <a:schemeClr val="tx1"/>
                </a:solidFill>
                <a:latin typeface="Arial" panose="020B0604020202020204" pitchFamily="34" charset="0"/>
                <a:ea typeface="MS PGothic" panose="020B0600070205080204" pitchFamily="34" charset="-128"/>
              </a:defRPr>
            </a:lvl2pPr>
            <a:lvl3pPr marL="1143000" indent="-228600">
              <a:defRPr sz="3600">
                <a:solidFill>
                  <a:schemeClr val="tx1"/>
                </a:solidFill>
                <a:latin typeface="Arial" panose="020B0604020202020204" pitchFamily="34" charset="0"/>
                <a:ea typeface="MS PGothic" panose="020B0600070205080204" pitchFamily="34" charset="-128"/>
              </a:defRPr>
            </a:lvl3pPr>
            <a:lvl4pPr marL="1600200" indent="-228600">
              <a:defRPr sz="3600">
                <a:solidFill>
                  <a:schemeClr val="tx1"/>
                </a:solidFill>
                <a:latin typeface="Arial" panose="020B0604020202020204" pitchFamily="34" charset="0"/>
                <a:ea typeface="MS PGothic" panose="020B0600070205080204" pitchFamily="34" charset="-128"/>
              </a:defRPr>
            </a:lvl4pPr>
            <a:lvl5pPr marL="2057400" indent="-228600">
              <a:defRPr sz="3600">
                <a:solidFill>
                  <a:schemeClr val="tx1"/>
                </a:solidFill>
                <a:latin typeface="Arial" panose="020B0604020202020204" pitchFamily="34" charset="0"/>
                <a:ea typeface="MS PGothic" panose="020B0600070205080204" pitchFamily="34" charset="-128"/>
              </a:defRPr>
            </a:lvl5pPr>
            <a:lvl6pPr marL="2514600" indent="-228600" defTabSz="925513"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6pPr>
            <a:lvl7pPr marL="2971800" indent="-228600" defTabSz="925513"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7pPr>
            <a:lvl8pPr marL="3429000" indent="-228600" defTabSz="925513"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8pPr>
            <a:lvl9pPr marL="3886200" indent="-228600" defTabSz="925513"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9pPr>
          </a:lstStyle>
          <a:p>
            <a:pPr algn="ctr"/>
            <a:r>
              <a:rPr lang="es-MX" sz="1100" dirty="0" smtClean="0">
                <a:latin typeface="Gotham Book" panose="02000604040000020004" pitchFamily="50" charset="0"/>
              </a:rPr>
              <a:t>El desarrollo e implementación de la estrategia y tácticas presentadas, tienen los siguientes costos:</a:t>
            </a:r>
            <a:endParaRPr lang="es-MX" sz="1100" dirty="0">
              <a:latin typeface="Gotham Book" panose="02000604040000020004" pitchFamily="50" charset="0"/>
            </a:endParaRPr>
          </a:p>
        </p:txBody>
      </p:sp>
      <p:graphicFrame>
        <p:nvGraphicFramePr>
          <p:cNvPr id="29" name="Tabla 28"/>
          <p:cNvGraphicFramePr>
            <a:graphicFrameLocks noGrp="1"/>
          </p:cNvGraphicFramePr>
          <p:nvPr>
            <p:extLst>
              <p:ext uri="{D42A27DB-BD31-4B8C-83A1-F6EECF244321}">
                <p14:modId xmlns:p14="http://schemas.microsoft.com/office/powerpoint/2010/main" val="3174333561"/>
              </p:ext>
            </p:extLst>
          </p:nvPr>
        </p:nvGraphicFramePr>
        <p:xfrm>
          <a:off x="250825" y="985516"/>
          <a:ext cx="8642350" cy="1530156"/>
        </p:xfrm>
        <a:graphic>
          <a:graphicData uri="http://schemas.openxmlformats.org/drawingml/2006/table">
            <a:tbl>
              <a:tblPr firstRow="1" bandRow="1">
                <a:tableStyleId>{5C22544A-7EE6-4342-B048-85BDC9FD1C3A}</a:tableStyleId>
              </a:tblPr>
              <a:tblGrid>
                <a:gridCol w="4874068"/>
                <a:gridCol w="1871330"/>
                <a:gridCol w="1896952"/>
              </a:tblGrid>
              <a:tr h="200604">
                <a:tc>
                  <a:txBody>
                    <a:bodyPr/>
                    <a:lstStyle/>
                    <a:p>
                      <a:pPr algn="ctr"/>
                      <a:r>
                        <a:rPr lang="es-MX" sz="1000" dirty="0" smtClean="0">
                          <a:latin typeface="Gotham Book" panose="02000604040000020004" pitchFamily="50" charset="0"/>
                        </a:rPr>
                        <a:t>DESCRIPCIÓN</a:t>
                      </a:r>
                      <a:endParaRPr lang="es-MX" sz="1000" dirty="0">
                        <a:latin typeface="Gotham Book" panose="02000604040000020004" pitchFamily="50" charset="0"/>
                      </a:endParaRPr>
                    </a:p>
                  </a:txBody>
                  <a:tcPr marL="89958" marR="89958" marT="44963" marB="44963" anchor="ctr">
                    <a:solidFill>
                      <a:schemeClr val="tx1"/>
                    </a:solidFill>
                  </a:tcPr>
                </a:tc>
                <a:tc>
                  <a:txBody>
                    <a:bodyPr/>
                    <a:lstStyle/>
                    <a:p>
                      <a:pPr algn="ctr"/>
                      <a:r>
                        <a:rPr lang="es-MX" sz="1000" dirty="0" smtClean="0">
                          <a:latin typeface="Gotham Book" panose="02000604040000020004" pitchFamily="50" charset="0"/>
                        </a:rPr>
                        <a:t>MONTO MENSUAL MXP</a:t>
                      </a:r>
                      <a:endParaRPr lang="es-MX" sz="1000" dirty="0">
                        <a:latin typeface="Gotham Book" panose="02000604040000020004" pitchFamily="50" charset="0"/>
                      </a:endParaRPr>
                    </a:p>
                  </a:txBody>
                  <a:tcPr marL="89958" marR="89958" marT="44963" marB="44963" anchor="ctr">
                    <a:solidFill>
                      <a:schemeClr val="tx1"/>
                    </a:solidFill>
                  </a:tcPr>
                </a:tc>
                <a:tc>
                  <a:txBody>
                    <a:bodyPr/>
                    <a:lstStyle/>
                    <a:p>
                      <a:pPr algn="ctr"/>
                      <a:r>
                        <a:rPr lang="es-MX" sz="1000" dirty="0" smtClean="0">
                          <a:latin typeface="Gotham Book" panose="02000604040000020004" pitchFamily="50" charset="0"/>
                        </a:rPr>
                        <a:t>PAGO</a:t>
                      </a:r>
                      <a:endParaRPr lang="es-MX" sz="1000" dirty="0">
                        <a:latin typeface="Gotham Book" panose="02000604040000020004" pitchFamily="50" charset="0"/>
                      </a:endParaRPr>
                    </a:p>
                  </a:txBody>
                  <a:tcPr marL="89958" marR="89958" marT="44963" marB="44963" anchor="ctr">
                    <a:solidFill>
                      <a:schemeClr val="tx1"/>
                    </a:solidFill>
                  </a:tcPr>
                </a:tc>
              </a:tr>
              <a:tr h="225836">
                <a:tc>
                  <a:txBody>
                    <a:bodyPr/>
                    <a:lstStyle/>
                    <a:p>
                      <a:pPr marL="0" marR="0" lvl="0" indent="0" algn="l" defTabSz="925140" rtl="0" eaLnBrk="1" fontAlgn="auto" latinLnBrk="0" hangingPunct="1">
                        <a:lnSpc>
                          <a:spcPct val="100000"/>
                        </a:lnSpc>
                        <a:spcBef>
                          <a:spcPts val="0"/>
                        </a:spcBef>
                        <a:spcAft>
                          <a:spcPts val="0"/>
                        </a:spcAft>
                        <a:buClrTx/>
                        <a:buSzTx/>
                        <a:buFont typeface="Arial" panose="020B0604020202020204" pitchFamily="34" charset="0"/>
                        <a:buNone/>
                        <a:tabLst/>
                        <a:defRPr/>
                      </a:pPr>
                      <a:r>
                        <a:rPr lang="es-MX" sz="1100" b="1" i="0" u="none" strike="noStrike" kern="1200" cap="none" spc="0" baseline="0" noProof="0" dirty="0" smtClean="0">
                          <a:ln>
                            <a:noFill/>
                          </a:ln>
                          <a:solidFill>
                            <a:srgbClr val="000000"/>
                          </a:solidFill>
                          <a:uFillTx/>
                          <a:latin typeface="Gotham Book" panose="02000604040000020004" pitchFamily="50" charset="0"/>
                          <a:ea typeface="+mn-ea"/>
                          <a:cs typeface="+mn-cs"/>
                        </a:rPr>
                        <a:t>Iguala de Comunicación, RP y Medios 12 meses</a:t>
                      </a:r>
                    </a:p>
                  </a:txBody>
                  <a:tcPr marL="89958" marR="89958" marT="44963" marB="44963" anchor="ctr">
                    <a:solidFill>
                      <a:schemeClr val="bg1"/>
                    </a:solidFill>
                  </a:tcPr>
                </a:tc>
                <a:tc>
                  <a:txBody>
                    <a:bodyPr/>
                    <a:lstStyle/>
                    <a:p>
                      <a:pPr marL="0" marR="0" lvl="0" indent="94218" algn="ctr" defTabSz="925140" rtl="0" eaLnBrk="1" fontAlgn="auto" latinLnBrk="0" hangingPunct="1">
                        <a:lnSpc>
                          <a:spcPct val="100000"/>
                        </a:lnSpc>
                        <a:spcBef>
                          <a:spcPts val="0"/>
                        </a:spcBef>
                        <a:spcAft>
                          <a:spcPts val="0"/>
                        </a:spcAft>
                        <a:buClrTx/>
                        <a:buSzTx/>
                        <a:buFontTx/>
                        <a:buNone/>
                        <a:tabLst/>
                        <a:defRPr/>
                      </a:pPr>
                      <a:r>
                        <a:rPr lang="es-MX" sz="1100" b="1" i="0" u="none" strike="noStrike" kern="1200" cap="none" spc="0" baseline="0" dirty="0" smtClean="0">
                          <a:ln>
                            <a:noFill/>
                          </a:ln>
                          <a:solidFill>
                            <a:srgbClr val="000000"/>
                          </a:solidFill>
                          <a:uFillTx/>
                          <a:latin typeface="Gotham Book" panose="02000604040000020004" pitchFamily="50" charset="0"/>
                          <a:ea typeface="+mn-ea"/>
                          <a:cs typeface="+mn-cs"/>
                        </a:rPr>
                        <a:t>$0,000.00</a:t>
                      </a:r>
                      <a:endParaRPr lang="es-MX" sz="1100" b="1" i="0" u="none" strike="noStrike" kern="1200" cap="none" spc="0" baseline="0" dirty="0">
                        <a:ln>
                          <a:noFill/>
                        </a:ln>
                        <a:solidFill>
                          <a:srgbClr val="000000"/>
                        </a:solidFill>
                        <a:uFillTx/>
                        <a:latin typeface="Gotham Book" panose="02000604040000020004" pitchFamily="50" charset="0"/>
                        <a:ea typeface="+mn-ea"/>
                        <a:cs typeface="+mn-cs"/>
                      </a:endParaRPr>
                    </a:p>
                  </a:txBody>
                  <a:tcPr marL="89958" marR="89958" marT="44963" marB="44963" anchor="ctr">
                    <a:solidFill>
                      <a:schemeClr val="bg1"/>
                    </a:solidFill>
                  </a:tcPr>
                </a:tc>
                <a:tc>
                  <a:txBody>
                    <a:bodyPr/>
                    <a:lstStyle/>
                    <a:p>
                      <a:pPr marL="0" marR="0" lvl="0" indent="94218" algn="ctr" defTabSz="925140" rtl="0" eaLnBrk="1" fontAlgn="auto" latinLnBrk="0" hangingPunct="1">
                        <a:lnSpc>
                          <a:spcPct val="100000"/>
                        </a:lnSpc>
                        <a:spcBef>
                          <a:spcPts val="0"/>
                        </a:spcBef>
                        <a:spcAft>
                          <a:spcPts val="0"/>
                        </a:spcAft>
                        <a:buClrTx/>
                        <a:buSzTx/>
                        <a:buFontTx/>
                        <a:buNone/>
                        <a:tabLst/>
                        <a:defRPr/>
                      </a:pPr>
                      <a:r>
                        <a:rPr lang="es-MX" sz="1100" dirty="0" smtClean="0">
                          <a:latin typeface="Gotham Book" panose="02000604040000020004" pitchFamily="50" charset="0"/>
                          <a:ea typeface="Calibri" panose="020F0502020204030204" pitchFamily="34" charset="0"/>
                        </a:rPr>
                        <a:t>Mensual + IVA</a:t>
                      </a:r>
                    </a:p>
                  </a:txBody>
                  <a:tcPr marL="89958" marR="89958" marT="44963" marB="44963" anchor="ctr">
                    <a:solidFill>
                      <a:schemeClr val="bg1"/>
                    </a:solidFill>
                  </a:tcPr>
                </a:tc>
              </a:tr>
              <a:tr h="225836">
                <a:tc>
                  <a:txBody>
                    <a:bodyPr/>
                    <a:lstStyle/>
                    <a:p>
                      <a:pPr marL="0" marR="0" lvl="0" indent="0" algn="l" defTabSz="925140" rtl="0" eaLnBrk="1" fontAlgn="auto" latinLnBrk="0" hangingPunct="1">
                        <a:lnSpc>
                          <a:spcPct val="100000"/>
                        </a:lnSpc>
                        <a:spcBef>
                          <a:spcPts val="0"/>
                        </a:spcBef>
                        <a:spcAft>
                          <a:spcPts val="0"/>
                        </a:spcAft>
                        <a:buClrTx/>
                        <a:buSzTx/>
                        <a:buFont typeface="Arial" panose="020B0604020202020204" pitchFamily="34" charset="0"/>
                        <a:buNone/>
                        <a:tabLst/>
                        <a:defRPr/>
                      </a:pPr>
                      <a:r>
                        <a:rPr lang="es-MX" sz="1100" b="1" i="0" u="none" strike="noStrike" kern="1200" cap="none" spc="0" baseline="0" noProof="0" dirty="0" smtClean="0">
                          <a:ln>
                            <a:noFill/>
                          </a:ln>
                          <a:solidFill>
                            <a:srgbClr val="000000"/>
                          </a:solidFill>
                          <a:uFillTx/>
                          <a:latin typeface="Gotham Book" panose="02000604040000020004" pitchFamily="50" charset="0"/>
                          <a:ea typeface="+mn-ea"/>
                          <a:cs typeface="+mn-cs"/>
                        </a:rPr>
                        <a:t>Monitoreo diario de medios e inteligencia</a:t>
                      </a:r>
                    </a:p>
                  </a:txBody>
                  <a:tcPr marL="89958" marR="89958" marT="44963" marB="44963" anchor="ctr">
                    <a:solidFill>
                      <a:srgbClr val="F9F9F9"/>
                    </a:solidFill>
                  </a:tcPr>
                </a:tc>
                <a:tc>
                  <a:txBody>
                    <a:bodyPr/>
                    <a:lstStyle/>
                    <a:p>
                      <a:pPr marL="0" marR="0" lvl="0" indent="94218" algn="ctr" defTabSz="925140" rtl="0" eaLnBrk="1" fontAlgn="auto" latinLnBrk="0" hangingPunct="1">
                        <a:lnSpc>
                          <a:spcPct val="100000"/>
                        </a:lnSpc>
                        <a:spcBef>
                          <a:spcPts val="0"/>
                        </a:spcBef>
                        <a:spcAft>
                          <a:spcPts val="0"/>
                        </a:spcAft>
                        <a:buClrTx/>
                        <a:buSzTx/>
                        <a:buFontTx/>
                        <a:buNone/>
                        <a:tabLst/>
                        <a:defRPr/>
                      </a:pPr>
                      <a:r>
                        <a:rPr lang="es-MX" sz="1100" b="1" i="0" u="none" strike="noStrike" kern="1200" cap="none" spc="0" baseline="0" dirty="0" smtClean="0">
                          <a:ln>
                            <a:noFill/>
                          </a:ln>
                          <a:solidFill>
                            <a:srgbClr val="000000"/>
                          </a:solidFill>
                          <a:uFillTx/>
                          <a:latin typeface="Gotham Book" panose="02000604040000020004" pitchFamily="50" charset="0"/>
                          <a:ea typeface="+mn-ea"/>
                          <a:cs typeface="+mn-cs"/>
                        </a:rPr>
                        <a:t>$0,000.00</a:t>
                      </a:r>
                      <a:endParaRPr lang="es-MX" sz="1100" b="1" i="0" u="none" strike="noStrike" kern="1200" cap="none" spc="0" baseline="0" dirty="0">
                        <a:ln>
                          <a:noFill/>
                        </a:ln>
                        <a:solidFill>
                          <a:srgbClr val="000000"/>
                        </a:solidFill>
                        <a:uFillTx/>
                        <a:latin typeface="Gotham Book" panose="02000604040000020004" pitchFamily="50" charset="0"/>
                        <a:ea typeface="+mn-ea"/>
                        <a:cs typeface="+mn-cs"/>
                      </a:endParaRPr>
                    </a:p>
                  </a:txBody>
                  <a:tcPr marL="89958" marR="89958" marT="44963" marB="44963" anchor="ctr">
                    <a:solidFill>
                      <a:srgbClr val="F9F9F9"/>
                    </a:solidFill>
                  </a:tcPr>
                </a:tc>
                <a:tc>
                  <a:txBody>
                    <a:bodyPr/>
                    <a:lstStyle/>
                    <a:p>
                      <a:pPr marL="0" marR="0" lvl="0" indent="94218" algn="ctr" defTabSz="925140" rtl="0" eaLnBrk="1" fontAlgn="auto" latinLnBrk="0" hangingPunct="1">
                        <a:lnSpc>
                          <a:spcPct val="100000"/>
                        </a:lnSpc>
                        <a:spcBef>
                          <a:spcPts val="0"/>
                        </a:spcBef>
                        <a:spcAft>
                          <a:spcPts val="0"/>
                        </a:spcAft>
                        <a:buClrTx/>
                        <a:buSzTx/>
                        <a:buFontTx/>
                        <a:buNone/>
                        <a:tabLst/>
                        <a:defRPr/>
                      </a:pPr>
                      <a:r>
                        <a:rPr lang="es-MX" sz="1100" dirty="0" smtClean="0">
                          <a:latin typeface="Gotham Book" panose="02000604040000020004" pitchFamily="50" charset="0"/>
                          <a:ea typeface="Calibri" panose="020F0502020204030204" pitchFamily="34" charset="0"/>
                        </a:rPr>
                        <a:t>Mensual + IVA</a:t>
                      </a:r>
                    </a:p>
                  </a:txBody>
                  <a:tcPr marL="89958" marR="89958" marT="44963" marB="44963" anchor="ctr">
                    <a:solidFill>
                      <a:srgbClr val="F9F9F9"/>
                    </a:solidFill>
                  </a:tcPr>
                </a:tc>
              </a:tr>
              <a:tr h="225836">
                <a:tc>
                  <a:txBody>
                    <a:bodyPr/>
                    <a:lstStyle/>
                    <a:p>
                      <a:pPr marL="0" marR="0" lvl="0" indent="0" algn="l" defTabSz="925140" rtl="0" eaLnBrk="1" fontAlgn="auto" latinLnBrk="0" hangingPunct="1">
                        <a:lnSpc>
                          <a:spcPct val="100000"/>
                        </a:lnSpc>
                        <a:spcBef>
                          <a:spcPts val="0"/>
                        </a:spcBef>
                        <a:spcAft>
                          <a:spcPts val="0"/>
                        </a:spcAft>
                        <a:buClrTx/>
                        <a:buSzTx/>
                        <a:buFont typeface="Arial" panose="020B0604020202020204" pitchFamily="34" charset="0"/>
                        <a:buNone/>
                        <a:tabLst/>
                        <a:defRPr/>
                      </a:pPr>
                      <a:r>
                        <a:rPr lang="es-MX" sz="1100" b="1" i="0" u="none" strike="noStrike" kern="1200" cap="none" spc="0" baseline="0" noProof="0" dirty="0" smtClean="0">
                          <a:ln>
                            <a:noFill/>
                          </a:ln>
                          <a:solidFill>
                            <a:srgbClr val="000000"/>
                          </a:solidFill>
                          <a:uFillTx/>
                          <a:latin typeface="Gotham Book" panose="02000604040000020004" pitchFamily="50" charset="0"/>
                          <a:ea typeface="+mn-ea"/>
                          <a:cs typeface="+mn-cs"/>
                        </a:rPr>
                        <a:t>Iguala de redes sociales</a:t>
                      </a:r>
                    </a:p>
                  </a:txBody>
                  <a:tcPr marL="89958" marR="89958" marT="44963" marB="44963" anchor="ctr">
                    <a:solidFill>
                      <a:schemeClr val="bg1"/>
                    </a:solidFill>
                  </a:tcPr>
                </a:tc>
                <a:tc>
                  <a:txBody>
                    <a:bodyPr/>
                    <a:lstStyle/>
                    <a:p>
                      <a:pPr marL="0" marR="0" lvl="0" indent="94218" algn="ctr" defTabSz="925140" rtl="0" eaLnBrk="1" fontAlgn="auto" latinLnBrk="0" hangingPunct="1">
                        <a:lnSpc>
                          <a:spcPct val="100000"/>
                        </a:lnSpc>
                        <a:spcBef>
                          <a:spcPts val="0"/>
                        </a:spcBef>
                        <a:spcAft>
                          <a:spcPts val="0"/>
                        </a:spcAft>
                        <a:buClrTx/>
                        <a:buSzTx/>
                        <a:buFontTx/>
                        <a:buNone/>
                        <a:tabLst/>
                        <a:defRPr/>
                      </a:pPr>
                      <a:r>
                        <a:rPr lang="es-MX" sz="1100" b="1" i="0" u="none" strike="noStrike" kern="1200" cap="none" spc="0" baseline="0" dirty="0" smtClean="0">
                          <a:ln>
                            <a:noFill/>
                          </a:ln>
                          <a:solidFill>
                            <a:srgbClr val="000000"/>
                          </a:solidFill>
                          <a:uFillTx/>
                          <a:latin typeface="Gotham Book" panose="02000604040000020004" pitchFamily="50" charset="0"/>
                          <a:ea typeface="+mn-ea"/>
                          <a:cs typeface="+mn-cs"/>
                        </a:rPr>
                        <a:t>$0,000.00</a:t>
                      </a:r>
                      <a:endParaRPr lang="es-MX" sz="1100" b="1" i="0" u="none" strike="noStrike" kern="1200" cap="none" spc="0" baseline="0" dirty="0">
                        <a:ln>
                          <a:noFill/>
                        </a:ln>
                        <a:solidFill>
                          <a:srgbClr val="000000"/>
                        </a:solidFill>
                        <a:uFillTx/>
                        <a:latin typeface="Gotham Book" panose="02000604040000020004" pitchFamily="50" charset="0"/>
                        <a:ea typeface="+mn-ea"/>
                        <a:cs typeface="+mn-cs"/>
                      </a:endParaRPr>
                    </a:p>
                  </a:txBody>
                  <a:tcPr marL="89958" marR="89958" marT="44963" marB="44963" anchor="ctr">
                    <a:solidFill>
                      <a:schemeClr val="bg1"/>
                    </a:solidFill>
                  </a:tcPr>
                </a:tc>
                <a:tc>
                  <a:txBody>
                    <a:bodyPr/>
                    <a:lstStyle/>
                    <a:p>
                      <a:pPr marL="0" marR="0" lvl="0" indent="94218" algn="ctr" defTabSz="925140" rtl="0" eaLnBrk="1" fontAlgn="auto" latinLnBrk="0" hangingPunct="1">
                        <a:lnSpc>
                          <a:spcPct val="100000"/>
                        </a:lnSpc>
                        <a:spcBef>
                          <a:spcPts val="0"/>
                        </a:spcBef>
                        <a:spcAft>
                          <a:spcPts val="0"/>
                        </a:spcAft>
                        <a:buClrTx/>
                        <a:buSzTx/>
                        <a:buFontTx/>
                        <a:buNone/>
                        <a:tabLst/>
                        <a:defRPr/>
                      </a:pPr>
                      <a:r>
                        <a:rPr lang="es-MX" sz="1100" dirty="0" smtClean="0">
                          <a:latin typeface="Gotham Book" panose="02000604040000020004" pitchFamily="50" charset="0"/>
                          <a:ea typeface="Calibri" panose="020F0502020204030204" pitchFamily="34" charset="0"/>
                        </a:rPr>
                        <a:t>Mensual + IVA</a:t>
                      </a:r>
                    </a:p>
                  </a:txBody>
                  <a:tcPr marL="89958" marR="89958" marT="44963" marB="44963" anchor="ctr">
                    <a:solidFill>
                      <a:schemeClr val="bg1"/>
                    </a:solidFill>
                  </a:tcPr>
                </a:tc>
              </a:tr>
              <a:tr h="225836">
                <a:tc>
                  <a:txBody>
                    <a:bodyPr/>
                    <a:lstStyle/>
                    <a:p>
                      <a:pPr marL="0" marR="0" lvl="0" indent="0" algn="l" defTabSz="925140" rtl="0" eaLnBrk="1" fontAlgn="auto" latinLnBrk="0" hangingPunct="1">
                        <a:lnSpc>
                          <a:spcPct val="100000"/>
                        </a:lnSpc>
                        <a:spcBef>
                          <a:spcPts val="0"/>
                        </a:spcBef>
                        <a:spcAft>
                          <a:spcPts val="0"/>
                        </a:spcAft>
                        <a:buClrTx/>
                        <a:buSzTx/>
                        <a:buFont typeface="Arial" panose="020B0604020202020204" pitchFamily="34" charset="0"/>
                        <a:buNone/>
                        <a:tabLst/>
                        <a:defRPr/>
                      </a:pPr>
                      <a:r>
                        <a:rPr lang="es-MX" sz="1100" b="1" i="0" u="none" strike="noStrike" kern="1200" cap="none" spc="0" baseline="0" noProof="0" dirty="0" smtClean="0">
                          <a:ln>
                            <a:noFill/>
                          </a:ln>
                          <a:solidFill>
                            <a:srgbClr val="000000"/>
                          </a:solidFill>
                          <a:uFillTx/>
                          <a:latin typeface="Gotham Book" panose="02000604040000020004" pitchFamily="50" charset="0"/>
                          <a:ea typeface="+mn-ea"/>
                          <a:cs typeface="+mn-cs"/>
                        </a:rPr>
                        <a:t>Coaching de medios para 4 personas</a:t>
                      </a:r>
                    </a:p>
                  </a:txBody>
                  <a:tcPr marL="89958" marR="89958" marT="44963" marB="44963" anchor="ctr">
                    <a:solidFill>
                      <a:srgbClr val="F9F9F9"/>
                    </a:solidFill>
                  </a:tcPr>
                </a:tc>
                <a:tc>
                  <a:txBody>
                    <a:bodyPr/>
                    <a:lstStyle/>
                    <a:p>
                      <a:pPr marL="0" marR="0" lvl="0" indent="94218" algn="ctr" defTabSz="925140" rtl="0" eaLnBrk="1" fontAlgn="auto" latinLnBrk="0" hangingPunct="1">
                        <a:lnSpc>
                          <a:spcPct val="100000"/>
                        </a:lnSpc>
                        <a:spcBef>
                          <a:spcPts val="0"/>
                        </a:spcBef>
                        <a:spcAft>
                          <a:spcPts val="0"/>
                        </a:spcAft>
                        <a:buClrTx/>
                        <a:buSzTx/>
                        <a:buFontTx/>
                        <a:buNone/>
                        <a:tabLst/>
                        <a:defRPr/>
                      </a:pPr>
                      <a:r>
                        <a:rPr lang="es-MX" sz="1100" b="1" i="0" u="none" strike="noStrike" kern="1200" cap="none" spc="0" baseline="0" dirty="0" smtClean="0">
                          <a:ln>
                            <a:noFill/>
                          </a:ln>
                          <a:solidFill>
                            <a:srgbClr val="000000"/>
                          </a:solidFill>
                          <a:uFillTx/>
                          <a:latin typeface="Gotham Book" panose="02000604040000020004" pitchFamily="50" charset="0"/>
                          <a:ea typeface="+mn-ea"/>
                          <a:cs typeface="+mn-cs"/>
                        </a:rPr>
                        <a:t>$0,000.00</a:t>
                      </a:r>
                      <a:endParaRPr lang="es-MX" sz="1100" b="1" i="0" u="none" strike="noStrike" kern="1200" cap="none" spc="0" baseline="0" dirty="0">
                        <a:ln>
                          <a:noFill/>
                        </a:ln>
                        <a:solidFill>
                          <a:srgbClr val="000000"/>
                        </a:solidFill>
                        <a:uFillTx/>
                        <a:latin typeface="Gotham Book" panose="02000604040000020004" pitchFamily="50" charset="0"/>
                        <a:ea typeface="+mn-ea"/>
                        <a:cs typeface="+mn-cs"/>
                      </a:endParaRPr>
                    </a:p>
                  </a:txBody>
                  <a:tcPr marL="89958" marR="89958" marT="44963" marB="44963" anchor="ctr">
                    <a:solidFill>
                      <a:srgbClr val="F9F9F9"/>
                    </a:solidFill>
                  </a:tcPr>
                </a:tc>
                <a:tc>
                  <a:txBody>
                    <a:bodyPr/>
                    <a:lstStyle/>
                    <a:p>
                      <a:pPr marL="0" marR="0" lvl="0" indent="94218" algn="ctr" defTabSz="925140" rtl="0" eaLnBrk="1" fontAlgn="auto" latinLnBrk="0" hangingPunct="1">
                        <a:lnSpc>
                          <a:spcPct val="100000"/>
                        </a:lnSpc>
                        <a:spcBef>
                          <a:spcPts val="0"/>
                        </a:spcBef>
                        <a:spcAft>
                          <a:spcPts val="0"/>
                        </a:spcAft>
                        <a:buClrTx/>
                        <a:buSzTx/>
                        <a:buFontTx/>
                        <a:buNone/>
                        <a:tabLst/>
                        <a:defRPr/>
                      </a:pPr>
                      <a:r>
                        <a:rPr lang="es-MX" sz="1100" dirty="0" err="1" smtClean="0">
                          <a:latin typeface="Gotham Book" panose="02000604040000020004" pitchFamily="50" charset="0"/>
                          <a:ea typeface="Calibri" panose="020F0502020204030204" pitchFamily="34" charset="0"/>
                        </a:rPr>
                        <a:t>One</a:t>
                      </a:r>
                      <a:r>
                        <a:rPr lang="es-MX" sz="1100" dirty="0" smtClean="0">
                          <a:latin typeface="Gotham Book" panose="02000604040000020004" pitchFamily="50" charset="0"/>
                          <a:ea typeface="Calibri" panose="020F0502020204030204" pitchFamily="34" charset="0"/>
                        </a:rPr>
                        <a:t> </a:t>
                      </a:r>
                      <a:r>
                        <a:rPr lang="es-MX" sz="1100" dirty="0" err="1" smtClean="0">
                          <a:latin typeface="Gotham Book" panose="02000604040000020004" pitchFamily="50" charset="0"/>
                          <a:ea typeface="Calibri" panose="020F0502020204030204" pitchFamily="34" charset="0"/>
                        </a:rPr>
                        <a:t>shot</a:t>
                      </a:r>
                      <a:r>
                        <a:rPr lang="es-MX" sz="1100" dirty="0" smtClean="0">
                          <a:latin typeface="Gotham Book" panose="02000604040000020004" pitchFamily="50" charset="0"/>
                          <a:ea typeface="Calibri" panose="020F0502020204030204" pitchFamily="34" charset="0"/>
                        </a:rPr>
                        <a:t> anual + IVA</a:t>
                      </a:r>
                    </a:p>
                  </a:txBody>
                  <a:tcPr marL="89958" marR="89958" marT="44963" marB="44963" anchor="ctr">
                    <a:solidFill>
                      <a:srgbClr val="F9F9F9"/>
                    </a:solidFill>
                  </a:tcPr>
                </a:tc>
              </a:tr>
              <a:tr h="225836">
                <a:tc>
                  <a:txBody>
                    <a:bodyPr/>
                    <a:lstStyle/>
                    <a:p>
                      <a:pPr marL="0" marR="0" lvl="0" indent="0" algn="l" defTabSz="925140" rtl="0" eaLnBrk="1" fontAlgn="auto" latinLnBrk="0" hangingPunct="1">
                        <a:lnSpc>
                          <a:spcPct val="100000"/>
                        </a:lnSpc>
                        <a:spcBef>
                          <a:spcPts val="0"/>
                        </a:spcBef>
                        <a:spcAft>
                          <a:spcPts val="0"/>
                        </a:spcAft>
                        <a:buClrTx/>
                        <a:buSzTx/>
                        <a:buFont typeface="Arial" panose="020B0604020202020204" pitchFamily="34" charset="0"/>
                        <a:buNone/>
                        <a:tabLst/>
                        <a:defRPr/>
                      </a:pPr>
                      <a:r>
                        <a:rPr lang="es-MX" sz="1100" b="1" i="0" u="none" strike="noStrike" kern="1200" cap="none" spc="0" baseline="0" noProof="0" dirty="0" err="1" smtClean="0">
                          <a:ln>
                            <a:noFill/>
                          </a:ln>
                          <a:solidFill>
                            <a:srgbClr val="000000"/>
                          </a:solidFill>
                          <a:uFillTx/>
                          <a:latin typeface="Gotham Book" panose="02000604040000020004" pitchFamily="50" charset="0"/>
                          <a:ea typeface="+mn-ea"/>
                          <a:cs typeface="+mn-cs"/>
                        </a:rPr>
                        <a:t>Success</a:t>
                      </a:r>
                      <a:r>
                        <a:rPr lang="es-MX" sz="1100" b="1" i="0" u="none" strike="noStrike" kern="1200" cap="none" spc="0" baseline="0" noProof="0" dirty="0" smtClean="0">
                          <a:ln>
                            <a:noFill/>
                          </a:ln>
                          <a:solidFill>
                            <a:srgbClr val="000000"/>
                          </a:solidFill>
                          <a:uFillTx/>
                          <a:latin typeface="Gotham Book" panose="02000604040000020004" pitchFamily="50" charset="0"/>
                          <a:ea typeface="+mn-ea"/>
                          <a:cs typeface="+mn-cs"/>
                        </a:rPr>
                        <a:t> </a:t>
                      </a:r>
                      <a:r>
                        <a:rPr lang="es-MX" sz="1100" b="1" i="0" u="none" strike="noStrike" kern="1200" cap="none" spc="0" baseline="0" noProof="0" dirty="0" err="1" smtClean="0">
                          <a:ln>
                            <a:noFill/>
                          </a:ln>
                          <a:solidFill>
                            <a:srgbClr val="000000"/>
                          </a:solidFill>
                          <a:uFillTx/>
                          <a:latin typeface="Gotham Book" panose="02000604040000020004" pitchFamily="50" charset="0"/>
                          <a:ea typeface="+mn-ea"/>
                          <a:cs typeface="+mn-cs"/>
                        </a:rPr>
                        <a:t>Fee</a:t>
                      </a:r>
                      <a:r>
                        <a:rPr lang="es-MX" sz="1100" b="1" i="0" u="none" strike="noStrike" kern="1200" cap="none" spc="0" baseline="0" noProof="0" dirty="0" smtClean="0">
                          <a:ln>
                            <a:noFill/>
                          </a:ln>
                          <a:solidFill>
                            <a:srgbClr val="000000"/>
                          </a:solidFill>
                          <a:uFillTx/>
                          <a:latin typeface="Gotham Book" panose="02000604040000020004" pitchFamily="50" charset="0"/>
                          <a:ea typeface="+mn-ea"/>
                          <a:cs typeface="+mn-cs"/>
                        </a:rPr>
                        <a:t> (Al exceder el 10% de las métricas prometidas)</a:t>
                      </a:r>
                    </a:p>
                  </a:txBody>
                  <a:tcPr marL="89958" marR="89958" marT="44963" marB="44963" anchor="ctr">
                    <a:solidFill>
                      <a:srgbClr val="FFFFFF"/>
                    </a:solidFill>
                  </a:tcPr>
                </a:tc>
                <a:tc>
                  <a:txBody>
                    <a:bodyPr/>
                    <a:lstStyle/>
                    <a:p>
                      <a:pPr marL="0" marR="0" lvl="0" indent="94218" algn="ctr" defTabSz="925140" rtl="0" eaLnBrk="1" fontAlgn="auto" latinLnBrk="0" hangingPunct="1">
                        <a:lnSpc>
                          <a:spcPct val="100000"/>
                        </a:lnSpc>
                        <a:spcBef>
                          <a:spcPts val="0"/>
                        </a:spcBef>
                        <a:spcAft>
                          <a:spcPts val="0"/>
                        </a:spcAft>
                        <a:buClrTx/>
                        <a:buSzTx/>
                        <a:buFontTx/>
                        <a:buNone/>
                        <a:tabLst/>
                        <a:defRPr/>
                      </a:pPr>
                      <a:r>
                        <a:rPr lang="es-MX" sz="1100" b="1" i="0" u="none" strike="noStrike" kern="1200" cap="none" spc="0" baseline="0" smtClean="0">
                          <a:ln>
                            <a:noFill/>
                          </a:ln>
                          <a:solidFill>
                            <a:srgbClr val="000000"/>
                          </a:solidFill>
                          <a:uFillTx/>
                          <a:latin typeface="Gotham Book" panose="02000604040000020004" pitchFamily="50" charset="0"/>
                          <a:ea typeface="+mn-ea"/>
                          <a:cs typeface="+mn-cs"/>
                        </a:rPr>
                        <a:t>$0,000.00</a:t>
                      </a:r>
                      <a:endParaRPr lang="es-MX" sz="1100" b="1" i="0" u="none" strike="noStrike" kern="1200" cap="none" spc="0" baseline="0" dirty="0">
                        <a:ln>
                          <a:noFill/>
                        </a:ln>
                        <a:solidFill>
                          <a:srgbClr val="000000"/>
                        </a:solidFill>
                        <a:uFillTx/>
                        <a:latin typeface="Gotham Book" panose="02000604040000020004" pitchFamily="50" charset="0"/>
                        <a:ea typeface="+mn-ea"/>
                        <a:cs typeface="+mn-cs"/>
                      </a:endParaRPr>
                    </a:p>
                  </a:txBody>
                  <a:tcPr marL="89958" marR="89958" marT="44963" marB="44963" anchor="ctr">
                    <a:solidFill>
                      <a:srgbClr val="FFFFFF"/>
                    </a:solidFill>
                  </a:tcPr>
                </a:tc>
                <a:tc>
                  <a:txBody>
                    <a:bodyPr/>
                    <a:lstStyle/>
                    <a:p>
                      <a:pPr marL="0" marR="0" lvl="0" indent="94218" algn="ctr" defTabSz="925140" rtl="0" eaLnBrk="1" fontAlgn="auto" latinLnBrk="0" hangingPunct="1">
                        <a:lnSpc>
                          <a:spcPct val="100000"/>
                        </a:lnSpc>
                        <a:spcBef>
                          <a:spcPts val="0"/>
                        </a:spcBef>
                        <a:spcAft>
                          <a:spcPts val="0"/>
                        </a:spcAft>
                        <a:buClrTx/>
                        <a:buSzTx/>
                        <a:buFontTx/>
                        <a:buNone/>
                        <a:tabLst/>
                        <a:defRPr/>
                      </a:pPr>
                      <a:r>
                        <a:rPr lang="es-MX" sz="1100" dirty="0" err="1" smtClean="0">
                          <a:latin typeface="Gotham Book" panose="02000604040000020004" pitchFamily="50" charset="0"/>
                          <a:ea typeface="Calibri" panose="020F0502020204030204" pitchFamily="34" charset="0"/>
                        </a:rPr>
                        <a:t>One</a:t>
                      </a:r>
                      <a:r>
                        <a:rPr lang="es-MX" sz="1100" dirty="0" smtClean="0">
                          <a:latin typeface="Gotham Book" panose="02000604040000020004" pitchFamily="50" charset="0"/>
                          <a:ea typeface="Calibri" panose="020F0502020204030204" pitchFamily="34" charset="0"/>
                        </a:rPr>
                        <a:t> </a:t>
                      </a:r>
                      <a:r>
                        <a:rPr lang="es-MX" sz="1100" dirty="0" err="1" smtClean="0">
                          <a:latin typeface="Gotham Book" panose="02000604040000020004" pitchFamily="50" charset="0"/>
                          <a:ea typeface="Calibri" panose="020F0502020204030204" pitchFamily="34" charset="0"/>
                        </a:rPr>
                        <a:t>shot</a:t>
                      </a:r>
                      <a:r>
                        <a:rPr lang="es-MX" sz="1100" dirty="0" smtClean="0">
                          <a:latin typeface="Gotham Book" panose="02000604040000020004" pitchFamily="50" charset="0"/>
                          <a:ea typeface="Calibri" panose="020F0502020204030204" pitchFamily="34" charset="0"/>
                        </a:rPr>
                        <a:t> anual + IVA</a:t>
                      </a:r>
                    </a:p>
                  </a:txBody>
                  <a:tcPr marL="89958" marR="89958" marT="44963" marB="44963" anchor="ctr">
                    <a:solidFill>
                      <a:srgbClr val="FFFFFF"/>
                    </a:solidFill>
                  </a:tcPr>
                </a:tc>
              </a:tr>
            </a:tbl>
          </a:graphicData>
        </a:graphic>
      </p:graphicFrame>
      <p:sp>
        <p:nvSpPr>
          <p:cNvPr id="30" name="Rectángulo 29"/>
          <p:cNvSpPr/>
          <p:nvPr/>
        </p:nvSpPr>
        <p:spPr>
          <a:xfrm>
            <a:off x="258743" y="2620050"/>
            <a:ext cx="8634432" cy="141492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sz="1000" dirty="0">
              <a:solidFill>
                <a:prstClr val="white"/>
              </a:solidFill>
              <a:latin typeface="Gotham Book" panose="02000604040000020004" pitchFamily="50" charset="0"/>
            </a:endParaRPr>
          </a:p>
        </p:txBody>
      </p:sp>
      <p:sp>
        <p:nvSpPr>
          <p:cNvPr id="31" name="Marcador de contenido 2"/>
          <p:cNvSpPr txBox="1">
            <a:spLocks/>
          </p:cNvSpPr>
          <p:nvPr/>
        </p:nvSpPr>
        <p:spPr>
          <a:xfrm>
            <a:off x="968742" y="2646499"/>
            <a:ext cx="3730257" cy="1096290"/>
          </a:xfrm>
          <a:prstGeom prst="rect">
            <a:avLst/>
          </a:prstGeom>
        </p:spPr>
        <p:txBody>
          <a:bodyPr anchor="t">
            <a:noAutofit/>
          </a:bodyPr>
          <a:lstStyle>
            <a:lvl1pPr marL="272098" indent="-272098" algn="l" defTabSz="362798" rtl="0" eaLnBrk="1" latinLnBrk="0" hangingPunct="1">
              <a:spcBef>
                <a:spcPct val="20000"/>
              </a:spcBef>
              <a:buFont typeface="Arial"/>
              <a:buChar char="•"/>
              <a:defRPr sz="2539" kern="1200">
                <a:solidFill>
                  <a:schemeClr val="tx1"/>
                </a:solidFill>
                <a:latin typeface="Gotham Light"/>
                <a:ea typeface="+mn-ea"/>
                <a:cs typeface="Gotham Light"/>
              </a:defRPr>
            </a:lvl1pPr>
            <a:lvl2pPr marL="589546" indent="-226749" algn="l" defTabSz="362798" rtl="0" eaLnBrk="1" latinLnBrk="0" hangingPunct="1">
              <a:spcBef>
                <a:spcPct val="20000"/>
              </a:spcBef>
              <a:buFont typeface="Arial"/>
              <a:buChar char="–"/>
              <a:defRPr sz="2201" kern="1200">
                <a:solidFill>
                  <a:schemeClr val="tx1"/>
                </a:solidFill>
                <a:latin typeface="Gotham Light"/>
                <a:ea typeface="+mn-ea"/>
                <a:cs typeface="Gotham Light"/>
              </a:defRPr>
            </a:lvl2pPr>
            <a:lvl3pPr marL="906994" indent="-181398" algn="l" defTabSz="362798" rtl="0" eaLnBrk="1" latinLnBrk="0" hangingPunct="1">
              <a:spcBef>
                <a:spcPct val="20000"/>
              </a:spcBef>
              <a:buFont typeface="Arial"/>
              <a:buChar char="•"/>
              <a:defRPr sz="1919" kern="1200">
                <a:solidFill>
                  <a:schemeClr val="tx1"/>
                </a:solidFill>
                <a:latin typeface="Gotham Light"/>
                <a:ea typeface="+mn-ea"/>
                <a:cs typeface="Gotham Light"/>
              </a:defRPr>
            </a:lvl3pPr>
            <a:lvl4pPr marL="1269791" indent="-181398" algn="l" defTabSz="362798" rtl="0" eaLnBrk="1" latinLnBrk="0" hangingPunct="1">
              <a:spcBef>
                <a:spcPct val="20000"/>
              </a:spcBef>
              <a:buFont typeface="Arial"/>
              <a:buChar char="–"/>
              <a:defRPr sz="1580" kern="1200">
                <a:solidFill>
                  <a:schemeClr val="tx1"/>
                </a:solidFill>
                <a:latin typeface="Gotham Light"/>
                <a:ea typeface="+mn-ea"/>
                <a:cs typeface="Gotham Light"/>
              </a:defRPr>
            </a:lvl4pPr>
            <a:lvl5pPr marL="1632589" indent="-181398" algn="l" defTabSz="362798" rtl="0" eaLnBrk="1" latinLnBrk="0" hangingPunct="1">
              <a:spcBef>
                <a:spcPct val="20000"/>
              </a:spcBef>
              <a:buFont typeface="Arial"/>
              <a:buChar char="»"/>
              <a:defRPr sz="1580" kern="1200">
                <a:solidFill>
                  <a:schemeClr val="tx1"/>
                </a:solidFill>
                <a:latin typeface="Gotham Light"/>
                <a:ea typeface="+mn-ea"/>
                <a:cs typeface="Gotham Light"/>
              </a:defRPr>
            </a:lvl5pPr>
            <a:lvl6pPr marL="1995387" indent="-181398" algn="l" defTabSz="362798" rtl="0" eaLnBrk="1" latinLnBrk="0" hangingPunct="1">
              <a:spcBef>
                <a:spcPct val="20000"/>
              </a:spcBef>
              <a:buFont typeface="Arial"/>
              <a:buChar char="•"/>
              <a:defRPr sz="1580" kern="1200">
                <a:solidFill>
                  <a:schemeClr val="tx1"/>
                </a:solidFill>
                <a:latin typeface="+mn-lt"/>
                <a:ea typeface="+mn-ea"/>
                <a:cs typeface="+mn-cs"/>
              </a:defRPr>
            </a:lvl6pPr>
            <a:lvl7pPr marL="2358184" indent="-181398" algn="l" defTabSz="362798" rtl="0" eaLnBrk="1" latinLnBrk="0" hangingPunct="1">
              <a:spcBef>
                <a:spcPct val="20000"/>
              </a:spcBef>
              <a:buFont typeface="Arial"/>
              <a:buChar char="•"/>
              <a:defRPr sz="1580" kern="1200">
                <a:solidFill>
                  <a:schemeClr val="tx1"/>
                </a:solidFill>
                <a:latin typeface="+mn-lt"/>
                <a:ea typeface="+mn-ea"/>
                <a:cs typeface="+mn-cs"/>
              </a:defRPr>
            </a:lvl7pPr>
            <a:lvl8pPr marL="2720982" indent="-181398" algn="l" defTabSz="362798" rtl="0" eaLnBrk="1" latinLnBrk="0" hangingPunct="1">
              <a:spcBef>
                <a:spcPct val="20000"/>
              </a:spcBef>
              <a:buFont typeface="Arial"/>
              <a:buChar char="•"/>
              <a:defRPr sz="1580" kern="1200">
                <a:solidFill>
                  <a:schemeClr val="tx1"/>
                </a:solidFill>
                <a:latin typeface="+mn-lt"/>
                <a:ea typeface="+mn-ea"/>
                <a:cs typeface="+mn-cs"/>
              </a:defRPr>
            </a:lvl8pPr>
            <a:lvl9pPr marL="3083779" indent="-181398" algn="l" defTabSz="362798" rtl="0" eaLnBrk="1" latinLnBrk="0" hangingPunct="1">
              <a:spcBef>
                <a:spcPct val="20000"/>
              </a:spcBef>
              <a:buFont typeface="Arial"/>
              <a:buChar char="•"/>
              <a:defRPr sz="1580" kern="1200">
                <a:solidFill>
                  <a:schemeClr val="tx1"/>
                </a:solidFill>
                <a:latin typeface="+mn-lt"/>
                <a:ea typeface="+mn-ea"/>
                <a:cs typeface="+mn-cs"/>
              </a:defRPr>
            </a:lvl9pPr>
          </a:lstStyle>
          <a:p>
            <a:pPr marL="57150" lvl="1" indent="0" defTabSz="457200">
              <a:buFont typeface="Arial"/>
              <a:buNone/>
            </a:pPr>
            <a:r>
              <a:rPr lang="es-MX" sz="1000" b="1" dirty="0" smtClean="0">
                <a:solidFill>
                  <a:sysClr val="windowText" lastClr="000000"/>
                </a:solidFill>
                <a:latin typeface="Gotham Medium" panose="02000604030000020004" pitchFamily="50" charset="0"/>
              </a:rPr>
              <a:t>Incluye:</a:t>
            </a:r>
          </a:p>
          <a:p>
            <a:pPr marL="552450" lvl="1" indent="-285750">
              <a:lnSpc>
                <a:spcPts val="1100"/>
              </a:lnSpc>
              <a:spcBef>
                <a:spcPts val="0"/>
              </a:spcBef>
              <a:buFont typeface="Arial" panose="020B0604020202020204" pitchFamily="34" charset="0"/>
              <a:buChar char="•"/>
            </a:pPr>
            <a:r>
              <a:rPr lang="es-MX" sz="1000" dirty="0" smtClean="0">
                <a:solidFill>
                  <a:sysClr val="windowText" lastClr="000000"/>
                </a:solidFill>
                <a:latin typeface="Gotham Book" panose="02000604040000020004" pitchFamily="50" charset="0"/>
              </a:rPr>
              <a:t>Estrategia de Comunicación.</a:t>
            </a:r>
          </a:p>
          <a:p>
            <a:pPr marL="552450" lvl="1" indent="-285750">
              <a:lnSpc>
                <a:spcPts val="1100"/>
              </a:lnSpc>
              <a:spcBef>
                <a:spcPts val="0"/>
              </a:spcBef>
              <a:buFont typeface="Arial" panose="020B0604020202020204" pitchFamily="34" charset="0"/>
              <a:buChar char="•"/>
            </a:pPr>
            <a:r>
              <a:rPr lang="es-MX" sz="1000" dirty="0" smtClean="0">
                <a:solidFill>
                  <a:sysClr val="windowText" lastClr="000000"/>
                </a:solidFill>
                <a:latin typeface="Gotham Book" panose="02000604040000020004" pitchFamily="50" charset="0"/>
              </a:rPr>
              <a:t>Estrategia de Relaciones Públicas.</a:t>
            </a:r>
          </a:p>
          <a:p>
            <a:pPr marL="552450" lvl="1" indent="-285750">
              <a:lnSpc>
                <a:spcPts val="1100"/>
              </a:lnSpc>
              <a:spcBef>
                <a:spcPts val="0"/>
              </a:spcBef>
              <a:buFont typeface="Arial" panose="020B0604020202020204" pitchFamily="34" charset="0"/>
              <a:buChar char="•"/>
            </a:pPr>
            <a:r>
              <a:rPr lang="es-MX" sz="1000" dirty="0" smtClean="0">
                <a:solidFill>
                  <a:sysClr val="windowText" lastClr="000000"/>
                </a:solidFill>
                <a:latin typeface="Gotham Book" panose="02000604040000020004" pitchFamily="50" charset="0"/>
              </a:rPr>
              <a:t>Monitoreo de Medios.</a:t>
            </a:r>
          </a:p>
          <a:p>
            <a:pPr marL="552450" lvl="1" indent="-285750">
              <a:lnSpc>
                <a:spcPts val="1100"/>
              </a:lnSpc>
              <a:spcBef>
                <a:spcPts val="0"/>
              </a:spcBef>
              <a:buFont typeface="Arial" panose="020B0604020202020204" pitchFamily="34" charset="0"/>
              <a:buChar char="•"/>
            </a:pPr>
            <a:r>
              <a:rPr lang="es-MX" sz="1000" dirty="0" smtClean="0">
                <a:solidFill>
                  <a:sysClr val="windowText" lastClr="000000"/>
                </a:solidFill>
                <a:latin typeface="Gotham Book" panose="02000604040000020004" pitchFamily="50" charset="0"/>
              </a:rPr>
              <a:t>Estrategia de Redes Sociales</a:t>
            </a:r>
          </a:p>
          <a:p>
            <a:pPr marL="552450" lvl="1" indent="-285750">
              <a:lnSpc>
                <a:spcPts val="1100"/>
              </a:lnSpc>
              <a:spcBef>
                <a:spcPts val="0"/>
              </a:spcBef>
              <a:buFont typeface="Arial" panose="020B0604020202020204" pitchFamily="34" charset="0"/>
              <a:buChar char="•"/>
            </a:pPr>
            <a:r>
              <a:rPr lang="es-MX" sz="1000" dirty="0" smtClean="0">
                <a:solidFill>
                  <a:sysClr val="windowText" lastClr="000000"/>
                </a:solidFill>
                <a:latin typeface="Gotham Book" panose="02000604040000020004" pitchFamily="50" charset="0"/>
              </a:rPr>
              <a:t>Generación de reportes.</a:t>
            </a:r>
          </a:p>
          <a:p>
            <a:pPr marL="552450" lvl="1" indent="-285750">
              <a:lnSpc>
                <a:spcPts val="1100"/>
              </a:lnSpc>
              <a:spcBef>
                <a:spcPts val="0"/>
              </a:spcBef>
              <a:buFont typeface="Arial" panose="020B0604020202020204" pitchFamily="34" charset="0"/>
              <a:buChar char="•"/>
            </a:pPr>
            <a:r>
              <a:rPr lang="es-MX" sz="1000" dirty="0" smtClean="0">
                <a:solidFill>
                  <a:sysClr val="windowText" lastClr="000000"/>
                </a:solidFill>
                <a:latin typeface="Gotham Book" panose="02000604040000020004" pitchFamily="50" charset="0"/>
              </a:rPr>
              <a:t>Equipo ejecutivo.</a:t>
            </a:r>
          </a:p>
        </p:txBody>
      </p:sp>
      <p:sp>
        <p:nvSpPr>
          <p:cNvPr id="32" name="Marcador de contenido 2"/>
          <p:cNvSpPr txBox="1">
            <a:spLocks/>
          </p:cNvSpPr>
          <p:nvPr/>
        </p:nvSpPr>
        <p:spPr>
          <a:xfrm>
            <a:off x="4833840" y="2646497"/>
            <a:ext cx="4059335" cy="1096291"/>
          </a:xfrm>
          <a:prstGeom prst="rect">
            <a:avLst/>
          </a:prstGeom>
        </p:spPr>
        <p:txBody>
          <a:bodyPr anchor="t">
            <a:noAutofit/>
          </a:bodyPr>
          <a:lstStyle>
            <a:lvl1pPr marL="272098" indent="-272098" algn="l" defTabSz="362798" rtl="0" eaLnBrk="1" latinLnBrk="0" hangingPunct="1">
              <a:spcBef>
                <a:spcPct val="20000"/>
              </a:spcBef>
              <a:buFont typeface="Arial"/>
              <a:buChar char="•"/>
              <a:defRPr sz="2539" kern="1200">
                <a:solidFill>
                  <a:schemeClr val="tx1"/>
                </a:solidFill>
                <a:latin typeface="Gotham Light"/>
                <a:ea typeface="+mn-ea"/>
                <a:cs typeface="Gotham Light"/>
              </a:defRPr>
            </a:lvl1pPr>
            <a:lvl2pPr marL="589546" indent="-226749" algn="l" defTabSz="362798" rtl="0" eaLnBrk="1" latinLnBrk="0" hangingPunct="1">
              <a:spcBef>
                <a:spcPct val="20000"/>
              </a:spcBef>
              <a:buFont typeface="Arial"/>
              <a:buChar char="–"/>
              <a:defRPr sz="2201" kern="1200">
                <a:solidFill>
                  <a:schemeClr val="tx1"/>
                </a:solidFill>
                <a:latin typeface="Gotham Light"/>
                <a:ea typeface="+mn-ea"/>
                <a:cs typeface="Gotham Light"/>
              </a:defRPr>
            </a:lvl2pPr>
            <a:lvl3pPr marL="906994" indent="-181398" algn="l" defTabSz="362798" rtl="0" eaLnBrk="1" latinLnBrk="0" hangingPunct="1">
              <a:spcBef>
                <a:spcPct val="20000"/>
              </a:spcBef>
              <a:buFont typeface="Arial"/>
              <a:buChar char="•"/>
              <a:defRPr sz="1919" kern="1200">
                <a:solidFill>
                  <a:schemeClr val="tx1"/>
                </a:solidFill>
                <a:latin typeface="Gotham Light"/>
                <a:ea typeface="+mn-ea"/>
                <a:cs typeface="Gotham Light"/>
              </a:defRPr>
            </a:lvl3pPr>
            <a:lvl4pPr marL="1269791" indent="-181398" algn="l" defTabSz="362798" rtl="0" eaLnBrk="1" latinLnBrk="0" hangingPunct="1">
              <a:spcBef>
                <a:spcPct val="20000"/>
              </a:spcBef>
              <a:buFont typeface="Arial"/>
              <a:buChar char="–"/>
              <a:defRPr sz="1580" kern="1200">
                <a:solidFill>
                  <a:schemeClr val="tx1"/>
                </a:solidFill>
                <a:latin typeface="Gotham Light"/>
                <a:ea typeface="+mn-ea"/>
                <a:cs typeface="Gotham Light"/>
              </a:defRPr>
            </a:lvl4pPr>
            <a:lvl5pPr marL="1632589" indent="-181398" algn="l" defTabSz="362798" rtl="0" eaLnBrk="1" latinLnBrk="0" hangingPunct="1">
              <a:spcBef>
                <a:spcPct val="20000"/>
              </a:spcBef>
              <a:buFont typeface="Arial"/>
              <a:buChar char="»"/>
              <a:defRPr sz="1580" kern="1200">
                <a:solidFill>
                  <a:schemeClr val="tx1"/>
                </a:solidFill>
                <a:latin typeface="Gotham Light"/>
                <a:ea typeface="+mn-ea"/>
                <a:cs typeface="Gotham Light"/>
              </a:defRPr>
            </a:lvl5pPr>
            <a:lvl6pPr marL="1995387" indent="-181398" algn="l" defTabSz="362798" rtl="0" eaLnBrk="1" latinLnBrk="0" hangingPunct="1">
              <a:spcBef>
                <a:spcPct val="20000"/>
              </a:spcBef>
              <a:buFont typeface="Arial"/>
              <a:buChar char="•"/>
              <a:defRPr sz="1580" kern="1200">
                <a:solidFill>
                  <a:schemeClr val="tx1"/>
                </a:solidFill>
                <a:latin typeface="+mn-lt"/>
                <a:ea typeface="+mn-ea"/>
                <a:cs typeface="+mn-cs"/>
              </a:defRPr>
            </a:lvl6pPr>
            <a:lvl7pPr marL="2358184" indent="-181398" algn="l" defTabSz="362798" rtl="0" eaLnBrk="1" latinLnBrk="0" hangingPunct="1">
              <a:spcBef>
                <a:spcPct val="20000"/>
              </a:spcBef>
              <a:buFont typeface="Arial"/>
              <a:buChar char="•"/>
              <a:defRPr sz="1580" kern="1200">
                <a:solidFill>
                  <a:schemeClr val="tx1"/>
                </a:solidFill>
                <a:latin typeface="+mn-lt"/>
                <a:ea typeface="+mn-ea"/>
                <a:cs typeface="+mn-cs"/>
              </a:defRPr>
            </a:lvl7pPr>
            <a:lvl8pPr marL="2720982" indent="-181398" algn="l" defTabSz="362798" rtl="0" eaLnBrk="1" latinLnBrk="0" hangingPunct="1">
              <a:spcBef>
                <a:spcPct val="20000"/>
              </a:spcBef>
              <a:buFont typeface="Arial"/>
              <a:buChar char="•"/>
              <a:defRPr sz="1580" kern="1200">
                <a:solidFill>
                  <a:schemeClr val="tx1"/>
                </a:solidFill>
                <a:latin typeface="+mn-lt"/>
                <a:ea typeface="+mn-ea"/>
                <a:cs typeface="+mn-cs"/>
              </a:defRPr>
            </a:lvl8pPr>
            <a:lvl9pPr marL="3083779" indent="-181398" algn="l" defTabSz="362798" rtl="0" eaLnBrk="1" latinLnBrk="0" hangingPunct="1">
              <a:spcBef>
                <a:spcPct val="20000"/>
              </a:spcBef>
              <a:buFont typeface="Arial"/>
              <a:buChar char="•"/>
              <a:defRPr sz="1580" kern="1200">
                <a:solidFill>
                  <a:schemeClr val="tx1"/>
                </a:solidFill>
                <a:latin typeface="+mn-lt"/>
                <a:ea typeface="+mn-ea"/>
                <a:cs typeface="+mn-cs"/>
              </a:defRPr>
            </a:lvl9pPr>
          </a:lstStyle>
          <a:p>
            <a:pPr marL="57150" lvl="1" indent="0" defTabSz="457200">
              <a:buFont typeface="Arial"/>
              <a:buNone/>
            </a:pPr>
            <a:r>
              <a:rPr lang="es-MX" sz="1000" b="1" dirty="0" smtClean="0">
                <a:solidFill>
                  <a:sysClr val="windowText" lastClr="000000"/>
                </a:solidFill>
                <a:latin typeface="Gotham Medium" panose="02000604030000020004" pitchFamily="50" charset="0"/>
              </a:rPr>
              <a:t>No incluye:</a:t>
            </a:r>
          </a:p>
          <a:p>
            <a:pPr marL="552450" lvl="1" indent="-285750">
              <a:lnSpc>
                <a:spcPts val="1100"/>
              </a:lnSpc>
              <a:spcBef>
                <a:spcPts val="0"/>
              </a:spcBef>
              <a:buFont typeface="Arial" panose="020B0604020202020204" pitchFamily="34" charset="0"/>
              <a:buChar char="•"/>
            </a:pPr>
            <a:r>
              <a:rPr lang="es-ES" sz="1000" dirty="0">
                <a:solidFill>
                  <a:sysClr val="windowText" lastClr="000000"/>
                </a:solidFill>
                <a:latin typeface="Gotham Book" panose="02000604040000020004" pitchFamily="50" charset="0"/>
              </a:rPr>
              <a:t>Gastos de viaje.</a:t>
            </a:r>
          </a:p>
          <a:p>
            <a:pPr marL="552450" lvl="1" indent="-285750">
              <a:lnSpc>
                <a:spcPts val="1100"/>
              </a:lnSpc>
              <a:spcBef>
                <a:spcPts val="0"/>
              </a:spcBef>
              <a:buFont typeface="Arial" panose="020B0604020202020204" pitchFamily="34" charset="0"/>
              <a:buChar char="•"/>
            </a:pPr>
            <a:r>
              <a:rPr lang="es-ES" sz="1000" dirty="0">
                <a:solidFill>
                  <a:sysClr val="windowText" lastClr="000000"/>
                </a:solidFill>
                <a:latin typeface="Gotham Book" panose="02000604040000020004" pitchFamily="50" charset="0"/>
              </a:rPr>
              <a:t>Producción media kits.</a:t>
            </a:r>
          </a:p>
          <a:p>
            <a:pPr marL="552450" lvl="1" indent="-285750">
              <a:lnSpc>
                <a:spcPts val="1100"/>
              </a:lnSpc>
              <a:spcBef>
                <a:spcPts val="0"/>
              </a:spcBef>
              <a:buFont typeface="Arial" panose="020B0604020202020204" pitchFamily="34" charset="0"/>
              <a:buChar char="•"/>
            </a:pPr>
            <a:r>
              <a:rPr lang="es-ES" sz="1000" dirty="0">
                <a:solidFill>
                  <a:sysClr val="windowText" lastClr="000000"/>
                </a:solidFill>
                <a:latin typeface="Gotham Book" panose="02000604040000020004" pitchFamily="50" charset="0"/>
              </a:rPr>
              <a:t>Impresiones o materiales promocionales.</a:t>
            </a:r>
          </a:p>
          <a:p>
            <a:pPr marL="552450" lvl="1" indent="-285750">
              <a:lnSpc>
                <a:spcPts val="1100"/>
              </a:lnSpc>
              <a:spcBef>
                <a:spcPts val="0"/>
              </a:spcBef>
              <a:buFont typeface="Arial" panose="020B0604020202020204" pitchFamily="34" charset="0"/>
              <a:buChar char="•"/>
            </a:pPr>
            <a:r>
              <a:rPr lang="es-ES" sz="1000" dirty="0">
                <a:solidFill>
                  <a:sysClr val="windowText" lastClr="000000"/>
                </a:solidFill>
                <a:latin typeface="Gotham Book" panose="02000604040000020004" pitchFamily="50" charset="0"/>
              </a:rPr>
              <a:t>Producción de video o fotografía.</a:t>
            </a:r>
          </a:p>
          <a:p>
            <a:pPr marL="552450" lvl="1" indent="-285750">
              <a:lnSpc>
                <a:spcPts val="1100"/>
              </a:lnSpc>
              <a:spcBef>
                <a:spcPts val="0"/>
              </a:spcBef>
              <a:buFont typeface="Arial" panose="020B0604020202020204" pitchFamily="34" charset="0"/>
              <a:buChar char="•"/>
            </a:pPr>
            <a:r>
              <a:rPr lang="es-ES" sz="1000" dirty="0">
                <a:solidFill>
                  <a:sysClr val="windowText" lastClr="000000"/>
                </a:solidFill>
                <a:latin typeface="Gotham Book" panose="02000604040000020004" pitchFamily="50" charset="0"/>
              </a:rPr>
              <a:t>Inversión para pautas </a:t>
            </a:r>
            <a:r>
              <a:rPr lang="es-ES" sz="1000" dirty="0" smtClean="0">
                <a:solidFill>
                  <a:sysClr val="windowText" lastClr="000000"/>
                </a:solidFill>
                <a:latin typeface="Gotham Book" panose="02000604040000020004" pitchFamily="50" charset="0"/>
              </a:rPr>
              <a:t>publicitarias digitales.</a:t>
            </a:r>
            <a:endParaRPr lang="es-ES" sz="1000" dirty="0">
              <a:solidFill>
                <a:sysClr val="windowText" lastClr="000000"/>
              </a:solidFill>
              <a:latin typeface="Gotham Book" panose="02000604040000020004" pitchFamily="50" charset="0"/>
            </a:endParaRPr>
          </a:p>
          <a:p>
            <a:pPr marL="552450" lvl="1" indent="-285750">
              <a:lnSpc>
                <a:spcPts val="1100"/>
              </a:lnSpc>
              <a:spcBef>
                <a:spcPts val="0"/>
              </a:spcBef>
              <a:buFont typeface="Arial" panose="020B0604020202020204" pitchFamily="34" charset="0"/>
              <a:buChar char="•"/>
            </a:pPr>
            <a:r>
              <a:rPr lang="es-ES" sz="1000" dirty="0">
                <a:solidFill>
                  <a:sysClr val="windowText" lastClr="000000"/>
                </a:solidFill>
                <a:latin typeface="Gotham Book" panose="02000604040000020004" pitchFamily="50" charset="0"/>
              </a:rPr>
              <a:t>Diseño gráfico fuera de estrategia</a:t>
            </a:r>
            <a:r>
              <a:rPr lang="es-ES" sz="1000" dirty="0" smtClean="0">
                <a:solidFill>
                  <a:sysClr val="windowText" lastClr="000000"/>
                </a:solidFill>
                <a:latin typeface="Gotham Book" panose="02000604040000020004" pitchFamily="50" charset="0"/>
              </a:rPr>
              <a:t>.</a:t>
            </a:r>
          </a:p>
          <a:p>
            <a:pPr marL="552450" lvl="1" indent="-285750">
              <a:lnSpc>
                <a:spcPts val="1100"/>
              </a:lnSpc>
              <a:spcBef>
                <a:spcPts val="0"/>
              </a:spcBef>
              <a:buFont typeface="Arial" panose="020B0604020202020204" pitchFamily="34" charset="0"/>
              <a:buChar char="•"/>
            </a:pPr>
            <a:r>
              <a:rPr lang="es-ES" sz="1000" b="1" dirty="0" smtClean="0">
                <a:solidFill>
                  <a:sysClr val="windowText" lastClr="000000"/>
                </a:solidFill>
                <a:latin typeface="Gotham Bold" pitchFamily="50" charset="0"/>
              </a:rPr>
              <a:t>Gestiones frente a la COFEPRIS.</a:t>
            </a:r>
          </a:p>
          <a:p>
            <a:pPr marL="552450" lvl="1" indent="-285750">
              <a:lnSpc>
                <a:spcPts val="1100"/>
              </a:lnSpc>
              <a:spcBef>
                <a:spcPts val="0"/>
              </a:spcBef>
              <a:buFont typeface="Arial" panose="020B0604020202020204" pitchFamily="34" charset="0"/>
              <a:buChar char="•"/>
            </a:pPr>
            <a:r>
              <a:rPr lang="es-ES" sz="1000" b="1" dirty="0" smtClean="0">
                <a:solidFill>
                  <a:sysClr val="windowText" lastClr="000000"/>
                </a:solidFill>
                <a:latin typeface="Gotham Bold" pitchFamily="50" charset="0"/>
              </a:rPr>
              <a:t>Manejo de </a:t>
            </a:r>
            <a:r>
              <a:rPr lang="es-ES" sz="1000" b="1" dirty="0" err="1" smtClean="0">
                <a:solidFill>
                  <a:sysClr val="windowText" lastClr="000000"/>
                </a:solidFill>
                <a:latin typeface="Gotham Bold" pitchFamily="50" charset="0"/>
              </a:rPr>
              <a:t>farmacovigilancia</a:t>
            </a:r>
            <a:r>
              <a:rPr lang="es-ES" sz="1000" b="1" dirty="0" smtClean="0">
                <a:solidFill>
                  <a:sysClr val="windowText" lastClr="000000"/>
                </a:solidFill>
                <a:latin typeface="Gotham Bold" pitchFamily="50" charset="0"/>
              </a:rPr>
              <a:t> para redes.</a:t>
            </a:r>
            <a:endParaRPr lang="es-ES" sz="1000" b="1" dirty="0">
              <a:solidFill>
                <a:sysClr val="windowText" lastClr="000000"/>
              </a:solidFill>
              <a:latin typeface="Gotham Bold" pitchFamily="50" charset="0"/>
            </a:endParaRPr>
          </a:p>
        </p:txBody>
      </p:sp>
      <p:sp>
        <p:nvSpPr>
          <p:cNvPr id="33" name="Rectángulo 32"/>
          <p:cNvSpPr/>
          <p:nvPr/>
        </p:nvSpPr>
        <p:spPr>
          <a:xfrm>
            <a:off x="258743" y="4117170"/>
            <a:ext cx="8634432" cy="79842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sz="1000" dirty="0">
              <a:solidFill>
                <a:prstClr val="white"/>
              </a:solidFill>
              <a:latin typeface="Gotham Book" panose="02000604040000020004" pitchFamily="50" charset="0"/>
            </a:endParaRPr>
          </a:p>
        </p:txBody>
      </p:sp>
      <p:sp>
        <p:nvSpPr>
          <p:cNvPr id="34" name="Marcador de contenido 2"/>
          <p:cNvSpPr txBox="1">
            <a:spLocks/>
          </p:cNvSpPr>
          <p:nvPr/>
        </p:nvSpPr>
        <p:spPr>
          <a:xfrm>
            <a:off x="629399" y="4171599"/>
            <a:ext cx="8155005" cy="743996"/>
          </a:xfrm>
          <a:prstGeom prst="rect">
            <a:avLst/>
          </a:prstGeom>
          <a:solidFill>
            <a:schemeClr val="bg1">
              <a:lumMod val="85000"/>
            </a:schemeClr>
          </a:solidFill>
        </p:spPr>
        <p:txBody>
          <a:bodyPr anchor="ctr">
            <a:noAutofit/>
          </a:bodyPr>
          <a:lstStyle>
            <a:lvl1pPr marL="272098" indent="-272098" algn="l" defTabSz="362798" rtl="0" eaLnBrk="1" latinLnBrk="0" hangingPunct="1">
              <a:spcBef>
                <a:spcPct val="20000"/>
              </a:spcBef>
              <a:buFont typeface="Arial"/>
              <a:buChar char="•"/>
              <a:defRPr sz="2539" kern="1200">
                <a:solidFill>
                  <a:schemeClr val="tx1"/>
                </a:solidFill>
                <a:latin typeface="Gotham Light"/>
                <a:ea typeface="+mn-ea"/>
                <a:cs typeface="Gotham Light"/>
              </a:defRPr>
            </a:lvl1pPr>
            <a:lvl2pPr marL="589546" indent="-226749" algn="l" defTabSz="362798" rtl="0" eaLnBrk="1" latinLnBrk="0" hangingPunct="1">
              <a:spcBef>
                <a:spcPct val="20000"/>
              </a:spcBef>
              <a:buFont typeface="Arial"/>
              <a:buChar char="–"/>
              <a:defRPr sz="2201" kern="1200">
                <a:solidFill>
                  <a:schemeClr val="tx1"/>
                </a:solidFill>
                <a:latin typeface="Gotham Light"/>
                <a:ea typeface="+mn-ea"/>
                <a:cs typeface="Gotham Light"/>
              </a:defRPr>
            </a:lvl2pPr>
            <a:lvl3pPr marL="906994" indent="-181398" algn="l" defTabSz="362798" rtl="0" eaLnBrk="1" latinLnBrk="0" hangingPunct="1">
              <a:spcBef>
                <a:spcPct val="20000"/>
              </a:spcBef>
              <a:buFont typeface="Arial"/>
              <a:buChar char="•"/>
              <a:defRPr sz="1919" kern="1200">
                <a:solidFill>
                  <a:schemeClr val="tx1"/>
                </a:solidFill>
                <a:latin typeface="Gotham Light"/>
                <a:ea typeface="+mn-ea"/>
                <a:cs typeface="Gotham Light"/>
              </a:defRPr>
            </a:lvl3pPr>
            <a:lvl4pPr marL="1269791" indent="-181398" algn="l" defTabSz="362798" rtl="0" eaLnBrk="1" latinLnBrk="0" hangingPunct="1">
              <a:spcBef>
                <a:spcPct val="20000"/>
              </a:spcBef>
              <a:buFont typeface="Arial"/>
              <a:buChar char="–"/>
              <a:defRPr sz="1580" kern="1200">
                <a:solidFill>
                  <a:schemeClr val="tx1"/>
                </a:solidFill>
                <a:latin typeface="Gotham Light"/>
                <a:ea typeface="+mn-ea"/>
                <a:cs typeface="Gotham Light"/>
              </a:defRPr>
            </a:lvl4pPr>
            <a:lvl5pPr marL="1632589" indent="-181398" algn="l" defTabSz="362798" rtl="0" eaLnBrk="1" latinLnBrk="0" hangingPunct="1">
              <a:spcBef>
                <a:spcPct val="20000"/>
              </a:spcBef>
              <a:buFont typeface="Arial"/>
              <a:buChar char="»"/>
              <a:defRPr sz="1580" kern="1200">
                <a:solidFill>
                  <a:schemeClr val="tx1"/>
                </a:solidFill>
                <a:latin typeface="Gotham Light"/>
                <a:ea typeface="+mn-ea"/>
                <a:cs typeface="Gotham Light"/>
              </a:defRPr>
            </a:lvl5pPr>
            <a:lvl6pPr marL="1995387" indent="-181398" algn="l" defTabSz="362798" rtl="0" eaLnBrk="1" latinLnBrk="0" hangingPunct="1">
              <a:spcBef>
                <a:spcPct val="20000"/>
              </a:spcBef>
              <a:buFont typeface="Arial"/>
              <a:buChar char="•"/>
              <a:defRPr sz="1580" kern="1200">
                <a:solidFill>
                  <a:schemeClr val="tx1"/>
                </a:solidFill>
                <a:latin typeface="+mn-lt"/>
                <a:ea typeface="+mn-ea"/>
                <a:cs typeface="+mn-cs"/>
              </a:defRPr>
            </a:lvl6pPr>
            <a:lvl7pPr marL="2358184" indent="-181398" algn="l" defTabSz="362798" rtl="0" eaLnBrk="1" latinLnBrk="0" hangingPunct="1">
              <a:spcBef>
                <a:spcPct val="20000"/>
              </a:spcBef>
              <a:buFont typeface="Arial"/>
              <a:buChar char="•"/>
              <a:defRPr sz="1580" kern="1200">
                <a:solidFill>
                  <a:schemeClr val="tx1"/>
                </a:solidFill>
                <a:latin typeface="+mn-lt"/>
                <a:ea typeface="+mn-ea"/>
                <a:cs typeface="+mn-cs"/>
              </a:defRPr>
            </a:lvl7pPr>
            <a:lvl8pPr marL="2720982" indent="-181398" algn="l" defTabSz="362798" rtl="0" eaLnBrk="1" latinLnBrk="0" hangingPunct="1">
              <a:spcBef>
                <a:spcPct val="20000"/>
              </a:spcBef>
              <a:buFont typeface="Arial"/>
              <a:buChar char="•"/>
              <a:defRPr sz="1580" kern="1200">
                <a:solidFill>
                  <a:schemeClr val="tx1"/>
                </a:solidFill>
                <a:latin typeface="+mn-lt"/>
                <a:ea typeface="+mn-ea"/>
                <a:cs typeface="+mn-cs"/>
              </a:defRPr>
            </a:lvl8pPr>
            <a:lvl9pPr marL="3083779" indent="-181398" algn="l" defTabSz="362798" rtl="0" eaLnBrk="1" latinLnBrk="0" hangingPunct="1">
              <a:spcBef>
                <a:spcPct val="20000"/>
              </a:spcBef>
              <a:buFont typeface="Arial"/>
              <a:buChar char="•"/>
              <a:defRPr sz="1580" kern="1200">
                <a:solidFill>
                  <a:schemeClr val="tx1"/>
                </a:solidFill>
                <a:latin typeface="+mn-lt"/>
                <a:ea typeface="+mn-ea"/>
                <a:cs typeface="+mn-cs"/>
              </a:defRPr>
            </a:lvl9pPr>
          </a:lstStyle>
          <a:p>
            <a:pPr marL="272098" lvl="1" indent="-272098">
              <a:lnSpc>
                <a:spcPts val="1100"/>
              </a:lnSpc>
              <a:spcBef>
                <a:spcPts val="0"/>
              </a:spcBef>
              <a:buFont typeface="Arial"/>
              <a:buChar char="•"/>
            </a:pPr>
            <a:r>
              <a:rPr lang="es-MX" sz="1000" dirty="0">
                <a:latin typeface="Gotham Book" panose="02000604040000020004" pitchFamily="50" charset="0"/>
              </a:rPr>
              <a:t>Al termino del periodo </a:t>
            </a:r>
            <a:r>
              <a:rPr lang="es-MX" sz="1000" dirty="0" smtClean="0">
                <a:latin typeface="Gotham Book" panose="02000604040000020004" pitchFamily="50" charset="0"/>
              </a:rPr>
              <a:t>(12 meses) y </a:t>
            </a:r>
            <a:r>
              <a:rPr lang="es-MX" sz="1000" dirty="0">
                <a:latin typeface="Gotham Book" panose="02000604040000020004" pitchFamily="50" charset="0"/>
              </a:rPr>
              <a:t>con base en la evaluación del desempeño </a:t>
            </a:r>
            <a:r>
              <a:rPr lang="es-MX" sz="1000" dirty="0" smtClean="0">
                <a:latin typeface="Gotham Book" panose="02000604040000020004" pitchFamily="50" charset="0"/>
              </a:rPr>
              <a:t>y alcance </a:t>
            </a:r>
            <a:r>
              <a:rPr lang="es-MX" sz="1000" dirty="0">
                <a:latin typeface="Gotham Book" panose="02000604040000020004" pitchFamily="50" charset="0"/>
              </a:rPr>
              <a:t>de las métricas </a:t>
            </a:r>
            <a:r>
              <a:rPr lang="es-MX" sz="1000" dirty="0" smtClean="0">
                <a:latin typeface="Gotham Book" panose="02000604040000020004" pitchFamily="50" charset="0"/>
              </a:rPr>
              <a:t>objetivo, se valorarán los servicios y presupuesto con un incremento negociado entre las partes.</a:t>
            </a:r>
            <a:endParaRPr lang="es-MX" sz="1000" dirty="0">
              <a:latin typeface="Gotham Book" panose="02000604040000020004" pitchFamily="50" charset="0"/>
            </a:endParaRPr>
          </a:p>
          <a:p>
            <a:pPr>
              <a:lnSpc>
                <a:spcPts val="1100"/>
              </a:lnSpc>
              <a:spcBef>
                <a:spcPts val="0"/>
              </a:spcBef>
            </a:pPr>
            <a:r>
              <a:rPr lang="es-MX" altLang="es-MX" sz="1000" dirty="0">
                <a:latin typeface="Gotham Book" panose="02000604040000020004" pitchFamily="50" charset="0"/>
              </a:rPr>
              <a:t>La ejecución del plan anterior tiene una duración de </a:t>
            </a:r>
            <a:r>
              <a:rPr lang="es-MX" altLang="es-MX" sz="1000" dirty="0" smtClean="0">
                <a:latin typeface="Gotham Book" panose="02000604040000020004" pitchFamily="50" charset="0"/>
              </a:rPr>
              <a:t>12 meses.</a:t>
            </a:r>
            <a:endParaRPr lang="es-MX" altLang="es-MX" sz="1000" dirty="0">
              <a:latin typeface="Gotham Book" panose="02000604040000020004" pitchFamily="50" charset="0"/>
            </a:endParaRPr>
          </a:p>
          <a:p>
            <a:pPr>
              <a:lnSpc>
                <a:spcPts val="1100"/>
              </a:lnSpc>
              <a:spcBef>
                <a:spcPts val="0"/>
              </a:spcBef>
            </a:pPr>
            <a:r>
              <a:rPr lang="es-MX" altLang="es-MX" sz="1000" dirty="0">
                <a:latin typeface="Gotham Book" panose="02000604040000020004" pitchFamily="50" charset="0"/>
              </a:rPr>
              <a:t>Los costos anteriores no incluyen </a:t>
            </a:r>
            <a:r>
              <a:rPr lang="es-MX" altLang="es-MX" sz="1000" dirty="0" smtClean="0">
                <a:latin typeface="Gotham Book" panose="02000604040000020004" pitchFamily="50" charset="0"/>
              </a:rPr>
              <a:t>IVA.</a:t>
            </a:r>
            <a:endParaRPr lang="es-MX" altLang="es-MX" sz="1000" dirty="0">
              <a:latin typeface="Gotham Book" panose="02000604040000020004" pitchFamily="50" charset="0"/>
            </a:endParaRPr>
          </a:p>
          <a:p>
            <a:pPr>
              <a:lnSpc>
                <a:spcPts val="1100"/>
              </a:lnSpc>
              <a:spcBef>
                <a:spcPts val="0"/>
              </a:spcBef>
            </a:pPr>
            <a:r>
              <a:rPr lang="es-MX" sz="1000" dirty="0" smtClean="0">
                <a:solidFill>
                  <a:sysClr val="windowText" lastClr="000000"/>
                </a:solidFill>
                <a:latin typeface="Gotham Book" panose="02000604040000020004" pitchFamily="50" charset="0"/>
              </a:rPr>
              <a:t>Los servicios anteriores deben pagarse cada mes por anticipado.</a:t>
            </a:r>
          </a:p>
        </p:txBody>
      </p:sp>
    </p:spTree>
    <p:extLst>
      <p:ext uri="{BB962C8B-B14F-4D97-AF65-F5344CB8AC3E}">
        <p14:creationId xmlns:p14="http://schemas.microsoft.com/office/powerpoint/2010/main" val="39169372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3894217" y="3214779"/>
            <a:ext cx="1355563" cy="276999"/>
          </a:xfrm>
          <a:prstGeom prst="rect">
            <a:avLst/>
          </a:prstGeom>
        </p:spPr>
        <p:txBody>
          <a:bodyPr wrap="none" anchor="ctr">
            <a:spAutoFit/>
          </a:bodyPr>
          <a:lstStyle/>
          <a:p>
            <a:pPr algn="ctr" defTabSz="362798"/>
            <a:r>
              <a:rPr lang="es-MX" sz="1200" b="1" dirty="0">
                <a:solidFill>
                  <a:schemeClr val="bg1"/>
                </a:solidFill>
                <a:latin typeface="Gotham Book" panose="02000604040000020004" pitchFamily="50" charset="0"/>
              </a:rPr>
              <a:t>extrategia</a:t>
            </a:r>
            <a:r>
              <a:rPr lang="es-MX" sz="1200" dirty="0">
                <a:solidFill>
                  <a:schemeClr val="bg1"/>
                </a:solidFill>
                <a:latin typeface="Gotham Book" panose="02000604040000020004" pitchFamily="50" charset="0"/>
              </a:rPr>
              <a:t>.com</a:t>
            </a: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1213" y="2196562"/>
            <a:ext cx="3721573" cy="750375"/>
          </a:xfrm>
          <a:prstGeom prst="rect">
            <a:avLst/>
          </a:prstGeom>
        </p:spPr>
      </p:pic>
    </p:spTree>
    <p:extLst>
      <p:ext uri="{BB962C8B-B14F-4D97-AF65-F5344CB8AC3E}">
        <p14:creationId xmlns:p14="http://schemas.microsoft.com/office/powerpoint/2010/main" val="10355686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ítulo 4"/>
          <p:cNvSpPr txBox="1">
            <a:spLocks/>
          </p:cNvSpPr>
          <p:nvPr/>
        </p:nvSpPr>
        <p:spPr>
          <a:xfrm>
            <a:off x="258743" y="168871"/>
            <a:ext cx="7973546" cy="474568"/>
          </a:xfrm>
          <a:prstGeom prst="rect">
            <a:avLst/>
          </a:prstGeom>
        </p:spPr>
        <p:txBody>
          <a:bodyPr vert="horz" lIns="128583" tIns="64291" rIns="128583" bIns="64291" rtlCol="0" anchor="ctr">
            <a:noAutofit/>
          </a:bodyPr>
          <a:lstStyle>
            <a:lvl1pPr algn="l" defTabSz="362798" rtl="0" eaLnBrk="1" latinLnBrk="0" hangingPunct="1">
              <a:lnSpc>
                <a:spcPct val="80000"/>
              </a:lnSpc>
              <a:spcBef>
                <a:spcPct val="0"/>
              </a:spcBef>
              <a:buNone/>
              <a:defRPr sz="2822" kern="1200">
                <a:solidFill>
                  <a:schemeClr val="bg1"/>
                </a:solidFill>
                <a:latin typeface="Gotham Thin"/>
                <a:ea typeface="+mj-ea"/>
                <a:cs typeface="Gotham Thin"/>
              </a:defRPr>
            </a:lvl1pPr>
          </a:lstStyle>
          <a:p>
            <a:pPr marL="12700">
              <a:lnSpc>
                <a:spcPct val="100000"/>
              </a:lnSpc>
              <a:defRPr/>
            </a:pPr>
            <a:r>
              <a:rPr lang="es-MX" sz="2250" dirty="0" smtClean="0">
                <a:latin typeface="Gotham Book" panose="02000604040000020004" pitchFamily="50" charset="0"/>
              </a:rPr>
              <a:t>3. EQUIPO A CARGO DE LA CUENTA</a:t>
            </a:r>
            <a:endParaRPr lang="es-MX" sz="2250" dirty="0">
              <a:latin typeface="Gotham Book" panose="02000604040000020004" pitchFamily="50" charset="0"/>
            </a:endParaRPr>
          </a:p>
        </p:txBody>
      </p:sp>
      <p:sp>
        <p:nvSpPr>
          <p:cNvPr id="28" name="Rectángulo 27"/>
          <p:cNvSpPr/>
          <p:nvPr/>
        </p:nvSpPr>
        <p:spPr>
          <a:xfrm>
            <a:off x="0" y="3960717"/>
            <a:ext cx="9144000" cy="866762"/>
          </a:xfrm>
          <a:prstGeom prst="rect">
            <a:avLst/>
          </a:prstGeom>
          <a:solidFill>
            <a:srgbClr val="4179B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29" name="Shape 477"/>
          <p:cNvSpPr>
            <a:spLocks noChangeArrowheads="1"/>
          </p:cNvSpPr>
          <p:nvPr/>
        </p:nvSpPr>
        <p:spPr bwMode="auto">
          <a:xfrm>
            <a:off x="934940" y="4165219"/>
            <a:ext cx="1800000" cy="4577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txBody>
          <a:bodyPr wrap="square" lIns="92554" tIns="92554" rIns="92554" bIns="92554">
            <a:spAutoFit/>
          </a:bodyPr>
          <a:lstStyle>
            <a:lvl1pPr>
              <a:defRPr sz="3600">
                <a:solidFill>
                  <a:schemeClr val="tx1"/>
                </a:solidFill>
                <a:latin typeface="Arial" panose="020B0604020202020204" pitchFamily="34" charset="0"/>
                <a:ea typeface="MS PGothic" panose="020B0600070205080204" pitchFamily="34" charset="-128"/>
              </a:defRPr>
            </a:lvl1pPr>
            <a:lvl2pPr marL="742950" indent="-285750">
              <a:defRPr sz="3600">
                <a:solidFill>
                  <a:schemeClr val="tx1"/>
                </a:solidFill>
                <a:latin typeface="Arial" panose="020B0604020202020204" pitchFamily="34" charset="0"/>
                <a:ea typeface="MS PGothic" panose="020B0600070205080204" pitchFamily="34" charset="-128"/>
              </a:defRPr>
            </a:lvl2pPr>
            <a:lvl3pPr marL="1143000" indent="-228600">
              <a:defRPr sz="3600">
                <a:solidFill>
                  <a:schemeClr val="tx1"/>
                </a:solidFill>
                <a:latin typeface="Arial" panose="020B0604020202020204" pitchFamily="34" charset="0"/>
                <a:ea typeface="MS PGothic" panose="020B0600070205080204" pitchFamily="34" charset="-128"/>
              </a:defRPr>
            </a:lvl3pPr>
            <a:lvl4pPr marL="1600200" indent="-228600">
              <a:defRPr sz="3600">
                <a:solidFill>
                  <a:schemeClr val="tx1"/>
                </a:solidFill>
                <a:latin typeface="Arial" panose="020B0604020202020204" pitchFamily="34" charset="0"/>
                <a:ea typeface="MS PGothic" panose="020B0600070205080204" pitchFamily="34" charset="-128"/>
              </a:defRPr>
            </a:lvl4pPr>
            <a:lvl5pPr marL="2057400" indent="-228600">
              <a:defRPr sz="3600">
                <a:solidFill>
                  <a:schemeClr val="tx1"/>
                </a:solidFill>
                <a:latin typeface="Arial" panose="020B0604020202020204" pitchFamily="34" charset="0"/>
                <a:ea typeface="MS PGothic" panose="020B0600070205080204" pitchFamily="34" charset="-128"/>
              </a:defRPr>
            </a:lvl5pPr>
            <a:lvl6pPr marL="2514600" indent="-228600" defTabSz="925513"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6pPr>
            <a:lvl7pPr marL="2971800" indent="-228600" defTabSz="925513"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7pPr>
            <a:lvl8pPr marL="3429000" indent="-228600" defTabSz="925513"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8pPr>
            <a:lvl9pPr marL="3886200" indent="-228600" defTabSz="925513"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9pPr>
          </a:lstStyle>
          <a:p>
            <a:pPr algn="ctr" defTabSz="856727" eaLnBrk="1" hangingPunct="1">
              <a:lnSpc>
                <a:spcPct val="80000"/>
              </a:lnSpc>
            </a:pPr>
            <a:r>
              <a:rPr lang="es-ES" altLang="es-MX" sz="1100" kern="0" dirty="0">
                <a:solidFill>
                  <a:schemeClr val="accent6"/>
                </a:solidFill>
                <a:latin typeface="Gotham Medium"/>
                <a:cs typeface="Gotham Medium"/>
                <a:sym typeface="Gotham Medium" panose="02000604030000020004" pitchFamily="50" charset="0"/>
              </a:rPr>
              <a:t>EQUIPO</a:t>
            </a:r>
          </a:p>
          <a:p>
            <a:pPr algn="ctr" defTabSz="856727" eaLnBrk="1" hangingPunct="1">
              <a:lnSpc>
                <a:spcPct val="80000"/>
              </a:lnSpc>
            </a:pPr>
            <a:r>
              <a:rPr lang="es-ES" altLang="es-MX" sz="1100" kern="0" dirty="0">
                <a:solidFill>
                  <a:schemeClr val="accent6"/>
                </a:solidFill>
                <a:latin typeface="Gotham Medium"/>
                <a:cs typeface="Gotham Medium"/>
                <a:sym typeface="Gotham Medium" panose="02000604030000020004" pitchFamily="50" charset="0"/>
              </a:rPr>
              <a:t>CORPORATIVO</a:t>
            </a:r>
            <a:endParaRPr lang="en-US" altLang="es-MX" sz="1100" kern="0" dirty="0">
              <a:solidFill>
                <a:schemeClr val="accent6"/>
              </a:solidFill>
              <a:latin typeface="Gotham Medium"/>
              <a:cs typeface="Gotham Medium"/>
              <a:sym typeface="Gotham Medium" panose="02000604030000020004" pitchFamily="50" charset="0"/>
            </a:endParaRPr>
          </a:p>
        </p:txBody>
      </p:sp>
      <p:sp>
        <p:nvSpPr>
          <p:cNvPr id="30" name="Rectángulo 29"/>
          <p:cNvSpPr/>
          <p:nvPr/>
        </p:nvSpPr>
        <p:spPr>
          <a:xfrm>
            <a:off x="0" y="2881295"/>
            <a:ext cx="9144000" cy="949126"/>
          </a:xfrm>
          <a:prstGeom prst="rect">
            <a:avLst/>
          </a:prstGeom>
          <a:solidFill>
            <a:srgbClr val="315C8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31" name="Rectángulo 30"/>
          <p:cNvSpPr/>
          <p:nvPr/>
        </p:nvSpPr>
        <p:spPr>
          <a:xfrm>
            <a:off x="0" y="1968197"/>
            <a:ext cx="9144000" cy="867600"/>
          </a:xfrm>
          <a:prstGeom prst="rect">
            <a:avLst/>
          </a:prstGeom>
          <a:solidFill>
            <a:srgbClr val="1E385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32" name="CuadroTexto 2"/>
          <p:cNvSpPr txBox="1">
            <a:spLocks noChangeArrowheads="1"/>
          </p:cNvSpPr>
          <p:nvPr/>
        </p:nvSpPr>
        <p:spPr bwMode="auto">
          <a:xfrm>
            <a:off x="4390646" y="2219175"/>
            <a:ext cx="1750129" cy="4111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63326" tIns="81663" rIns="163326" bIns="81663" anchor="ctr">
            <a:spAutoFit/>
          </a:bodyPr>
          <a:lstStyle>
            <a:lvl1pPr>
              <a:defRPr sz="3600">
                <a:solidFill>
                  <a:schemeClr val="tx1"/>
                </a:solidFill>
                <a:latin typeface="Arial" panose="020B0604020202020204" pitchFamily="34" charset="0"/>
                <a:ea typeface="MS PGothic" panose="020B0600070205080204" pitchFamily="34" charset="-128"/>
              </a:defRPr>
            </a:lvl1pPr>
            <a:lvl2pPr marL="742950" indent="-285750">
              <a:defRPr sz="3600">
                <a:solidFill>
                  <a:schemeClr val="tx1"/>
                </a:solidFill>
                <a:latin typeface="Arial" panose="020B0604020202020204" pitchFamily="34" charset="0"/>
                <a:ea typeface="MS PGothic" panose="020B0600070205080204" pitchFamily="34" charset="-128"/>
              </a:defRPr>
            </a:lvl2pPr>
            <a:lvl3pPr marL="1143000" indent="-228600">
              <a:defRPr sz="3600">
                <a:solidFill>
                  <a:schemeClr val="tx1"/>
                </a:solidFill>
                <a:latin typeface="Arial" panose="020B0604020202020204" pitchFamily="34" charset="0"/>
                <a:ea typeface="MS PGothic" panose="020B0600070205080204" pitchFamily="34" charset="-128"/>
              </a:defRPr>
            </a:lvl3pPr>
            <a:lvl4pPr marL="1600200" indent="-228600">
              <a:defRPr sz="3600">
                <a:solidFill>
                  <a:schemeClr val="tx1"/>
                </a:solidFill>
                <a:latin typeface="Arial" panose="020B0604020202020204" pitchFamily="34" charset="0"/>
                <a:ea typeface="MS PGothic" panose="020B0600070205080204" pitchFamily="34" charset="-128"/>
              </a:defRPr>
            </a:lvl4pPr>
            <a:lvl5pPr marL="2057400" indent="-228600">
              <a:defRPr sz="3600">
                <a:solidFill>
                  <a:schemeClr val="tx1"/>
                </a:solidFill>
                <a:latin typeface="Arial" panose="020B0604020202020204" pitchFamily="34" charset="0"/>
                <a:ea typeface="MS PGothic" panose="020B0600070205080204" pitchFamily="34" charset="-128"/>
              </a:defRPr>
            </a:lvl5pPr>
            <a:lvl6pPr marL="2514600" indent="-228600" defTabSz="925513"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6pPr>
            <a:lvl7pPr marL="2971800" indent="-228600" defTabSz="925513"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7pPr>
            <a:lvl8pPr marL="3429000" indent="-228600" defTabSz="925513"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8pPr>
            <a:lvl9pPr marL="3886200" indent="-228600" defTabSz="925513"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s-ES" altLang="es-MX" sz="1000" b="1" dirty="0" smtClean="0">
                <a:solidFill>
                  <a:schemeClr val="bg1"/>
                </a:solidFill>
                <a:latin typeface="Gotham Bold" pitchFamily="50" charset="0"/>
              </a:rPr>
              <a:t>Valeria Verdejo</a:t>
            </a:r>
            <a:endParaRPr lang="es-ES" altLang="es-MX" sz="1000" b="1" dirty="0">
              <a:solidFill>
                <a:schemeClr val="bg1"/>
              </a:solidFill>
              <a:latin typeface="Gotham Bold" pitchFamily="50" charset="0"/>
            </a:endParaRPr>
          </a:p>
          <a:p>
            <a:pPr algn="ctr">
              <a:lnSpc>
                <a:spcPct val="80000"/>
              </a:lnSpc>
            </a:pPr>
            <a:r>
              <a:rPr lang="es-ES" altLang="es-MX" sz="1000" i="1" dirty="0" err="1">
                <a:solidFill>
                  <a:schemeClr val="bg1"/>
                </a:solidFill>
                <a:latin typeface="Gotham Book" panose="02000604040000020004" pitchFamily="50" charset="0"/>
              </a:rPr>
              <a:t>Team</a:t>
            </a:r>
            <a:r>
              <a:rPr lang="es-ES" altLang="es-MX" sz="1000" i="1" dirty="0">
                <a:solidFill>
                  <a:schemeClr val="bg1"/>
                </a:solidFill>
                <a:latin typeface="Gotham Book" panose="02000604040000020004" pitchFamily="50" charset="0"/>
              </a:rPr>
              <a:t> Manager</a:t>
            </a:r>
          </a:p>
        </p:txBody>
      </p:sp>
      <p:sp>
        <p:nvSpPr>
          <p:cNvPr id="33" name="Shape 477"/>
          <p:cNvSpPr>
            <a:spLocks noChangeArrowheads="1"/>
          </p:cNvSpPr>
          <p:nvPr/>
        </p:nvSpPr>
        <p:spPr bwMode="auto">
          <a:xfrm>
            <a:off x="934940" y="2199750"/>
            <a:ext cx="1800000" cy="4577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txBody>
          <a:bodyPr wrap="square" lIns="92554" tIns="92554" rIns="92554" bIns="92554">
            <a:spAutoFit/>
          </a:bodyPr>
          <a:lstStyle>
            <a:lvl1pPr>
              <a:defRPr sz="3600">
                <a:solidFill>
                  <a:schemeClr val="tx1"/>
                </a:solidFill>
                <a:latin typeface="Arial" panose="020B0604020202020204" pitchFamily="34" charset="0"/>
                <a:ea typeface="MS PGothic" panose="020B0600070205080204" pitchFamily="34" charset="-128"/>
              </a:defRPr>
            </a:lvl1pPr>
            <a:lvl2pPr marL="742950" indent="-285750">
              <a:defRPr sz="3600">
                <a:solidFill>
                  <a:schemeClr val="tx1"/>
                </a:solidFill>
                <a:latin typeface="Arial" panose="020B0604020202020204" pitchFamily="34" charset="0"/>
                <a:ea typeface="MS PGothic" panose="020B0600070205080204" pitchFamily="34" charset="-128"/>
              </a:defRPr>
            </a:lvl2pPr>
            <a:lvl3pPr marL="1143000" indent="-228600">
              <a:defRPr sz="3600">
                <a:solidFill>
                  <a:schemeClr val="tx1"/>
                </a:solidFill>
                <a:latin typeface="Arial" panose="020B0604020202020204" pitchFamily="34" charset="0"/>
                <a:ea typeface="MS PGothic" panose="020B0600070205080204" pitchFamily="34" charset="-128"/>
              </a:defRPr>
            </a:lvl3pPr>
            <a:lvl4pPr marL="1600200" indent="-228600">
              <a:defRPr sz="3600">
                <a:solidFill>
                  <a:schemeClr val="tx1"/>
                </a:solidFill>
                <a:latin typeface="Arial" panose="020B0604020202020204" pitchFamily="34" charset="0"/>
                <a:ea typeface="MS PGothic" panose="020B0600070205080204" pitchFamily="34" charset="-128"/>
              </a:defRPr>
            </a:lvl4pPr>
            <a:lvl5pPr marL="2057400" indent="-228600">
              <a:defRPr sz="3600">
                <a:solidFill>
                  <a:schemeClr val="tx1"/>
                </a:solidFill>
                <a:latin typeface="Arial" panose="020B0604020202020204" pitchFamily="34" charset="0"/>
                <a:ea typeface="MS PGothic" panose="020B0600070205080204" pitchFamily="34" charset="-128"/>
              </a:defRPr>
            </a:lvl5pPr>
            <a:lvl6pPr marL="2514600" indent="-228600" defTabSz="925513"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6pPr>
            <a:lvl7pPr marL="2971800" indent="-228600" defTabSz="925513"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7pPr>
            <a:lvl8pPr marL="3429000" indent="-228600" defTabSz="925513"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8pPr>
            <a:lvl9pPr marL="3886200" indent="-228600" defTabSz="925513"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9pPr>
          </a:lstStyle>
          <a:p>
            <a:pPr algn="ctr" defTabSz="856727" eaLnBrk="1" hangingPunct="1">
              <a:lnSpc>
                <a:spcPct val="80000"/>
              </a:lnSpc>
            </a:pPr>
            <a:r>
              <a:rPr lang="es-ES" altLang="es-MX" sz="1100" kern="0" dirty="0">
                <a:solidFill>
                  <a:schemeClr val="bg1"/>
                </a:solidFill>
                <a:latin typeface="Gotham Medium"/>
                <a:cs typeface="Gotham Medium"/>
                <a:sym typeface="Gotham Medium" panose="02000604030000020004" pitchFamily="50" charset="0"/>
              </a:rPr>
              <a:t>ESTRATEGIA Y</a:t>
            </a:r>
          </a:p>
          <a:p>
            <a:pPr algn="ctr" defTabSz="856727" eaLnBrk="1" hangingPunct="1">
              <a:lnSpc>
                <a:spcPct val="80000"/>
              </a:lnSpc>
            </a:pPr>
            <a:r>
              <a:rPr lang="es-ES" altLang="es-MX" sz="1100" kern="0" dirty="0">
                <a:solidFill>
                  <a:schemeClr val="bg1"/>
                </a:solidFill>
                <a:latin typeface="Gotham Medium"/>
                <a:cs typeface="Gotham Medium"/>
                <a:sym typeface="Gotham Medium" panose="02000604030000020004" pitchFamily="50" charset="0"/>
              </a:rPr>
              <a:t>ATENCIÓN AL CLIENTE</a:t>
            </a:r>
            <a:endParaRPr lang="en-US" altLang="es-MX" sz="1100" kern="0" dirty="0">
              <a:solidFill>
                <a:schemeClr val="bg1"/>
              </a:solidFill>
              <a:latin typeface="Gotham Medium"/>
              <a:cs typeface="Gotham Medium"/>
              <a:sym typeface="Gotham Medium" panose="02000604030000020004" pitchFamily="50" charset="0"/>
            </a:endParaRPr>
          </a:p>
        </p:txBody>
      </p:sp>
      <p:sp>
        <p:nvSpPr>
          <p:cNvPr id="34" name="Rectángulo 33"/>
          <p:cNvSpPr/>
          <p:nvPr/>
        </p:nvSpPr>
        <p:spPr>
          <a:xfrm>
            <a:off x="0" y="970948"/>
            <a:ext cx="9144000" cy="867600"/>
          </a:xfrm>
          <a:prstGeom prst="rect">
            <a:avLst/>
          </a:prstGeom>
          <a:solidFill>
            <a:srgbClr val="1426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35" name="CuadroTexto 3"/>
          <p:cNvSpPr txBox="1">
            <a:spLocks noChangeArrowheads="1"/>
          </p:cNvSpPr>
          <p:nvPr/>
        </p:nvSpPr>
        <p:spPr bwMode="auto">
          <a:xfrm>
            <a:off x="4240665" y="1199178"/>
            <a:ext cx="1654352" cy="4111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63326" tIns="81663" rIns="163326" bIns="81663" anchor="ctr">
            <a:spAutoFit/>
          </a:bodyPr>
          <a:lstStyle>
            <a:lvl1pPr>
              <a:defRPr sz="3600">
                <a:solidFill>
                  <a:schemeClr val="tx1"/>
                </a:solidFill>
                <a:latin typeface="Arial" panose="020B0604020202020204" pitchFamily="34" charset="0"/>
                <a:ea typeface="MS PGothic" panose="020B0600070205080204" pitchFamily="34" charset="-128"/>
              </a:defRPr>
            </a:lvl1pPr>
            <a:lvl2pPr marL="742950" indent="-285750">
              <a:defRPr sz="3600">
                <a:solidFill>
                  <a:schemeClr val="tx1"/>
                </a:solidFill>
                <a:latin typeface="Arial" panose="020B0604020202020204" pitchFamily="34" charset="0"/>
                <a:ea typeface="MS PGothic" panose="020B0600070205080204" pitchFamily="34" charset="-128"/>
              </a:defRPr>
            </a:lvl2pPr>
            <a:lvl3pPr marL="1143000" indent="-228600">
              <a:defRPr sz="3600">
                <a:solidFill>
                  <a:schemeClr val="tx1"/>
                </a:solidFill>
                <a:latin typeface="Arial" panose="020B0604020202020204" pitchFamily="34" charset="0"/>
                <a:ea typeface="MS PGothic" panose="020B0600070205080204" pitchFamily="34" charset="-128"/>
              </a:defRPr>
            </a:lvl3pPr>
            <a:lvl4pPr marL="1600200" indent="-228600">
              <a:defRPr sz="3600">
                <a:solidFill>
                  <a:schemeClr val="tx1"/>
                </a:solidFill>
                <a:latin typeface="Arial" panose="020B0604020202020204" pitchFamily="34" charset="0"/>
                <a:ea typeface="MS PGothic" panose="020B0600070205080204" pitchFamily="34" charset="-128"/>
              </a:defRPr>
            </a:lvl4pPr>
            <a:lvl5pPr marL="2057400" indent="-228600">
              <a:defRPr sz="3600">
                <a:solidFill>
                  <a:schemeClr val="tx1"/>
                </a:solidFill>
                <a:latin typeface="Arial" panose="020B0604020202020204" pitchFamily="34" charset="0"/>
                <a:ea typeface="MS PGothic" panose="020B0600070205080204" pitchFamily="34" charset="-128"/>
              </a:defRPr>
            </a:lvl5pPr>
            <a:lvl6pPr marL="2514600" indent="-228600" defTabSz="925513"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6pPr>
            <a:lvl7pPr marL="2971800" indent="-228600" defTabSz="925513"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7pPr>
            <a:lvl8pPr marL="3429000" indent="-228600" defTabSz="925513"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8pPr>
            <a:lvl9pPr marL="3886200" indent="-228600" defTabSz="925513"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s-ES" altLang="es-MX" sz="1000" b="1" dirty="0" smtClean="0">
                <a:solidFill>
                  <a:schemeClr val="bg1"/>
                </a:solidFill>
                <a:latin typeface="Gotham Bold" pitchFamily="50" charset="0"/>
              </a:rPr>
              <a:t>Daniela Bravo</a:t>
            </a:r>
            <a:endParaRPr lang="es-ES" altLang="es-MX" sz="1000" b="1" dirty="0">
              <a:solidFill>
                <a:schemeClr val="bg1"/>
              </a:solidFill>
              <a:latin typeface="Gotham Bold" pitchFamily="50" charset="0"/>
            </a:endParaRPr>
          </a:p>
          <a:p>
            <a:pPr algn="ctr">
              <a:lnSpc>
                <a:spcPct val="80000"/>
              </a:lnSpc>
            </a:pPr>
            <a:r>
              <a:rPr lang="es-MX" altLang="es-MX" sz="1000" dirty="0">
                <a:solidFill>
                  <a:schemeClr val="bg1"/>
                </a:solidFill>
                <a:latin typeface="Gotham Book" panose="02000604040000020004" pitchFamily="50" charset="0"/>
              </a:rPr>
              <a:t>VP Corporativo</a:t>
            </a:r>
            <a:endParaRPr lang="es-ES" altLang="es-MX" sz="1000" dirty="0">
              <a:solidFill>
                <a:schemeClr val="bg1"/>
              </a:solidFill>
              <a:latin typeface="Gotham Book" panose="02000604040000020004" pitchFamily="50" charset="0"/>
            </a:endParaRPr>
          </a:p>
        </p:txBody>
      </p:sp>
      <p:sp>
        <p:nvSpPr>
          <p:cNvPr id="36" name="Shape 477"/>
          <p:cNvSpPr>
            <a:spLocks noChangeArrowheads="1"/>
          </p:cNvSpPr>
          <p:nvPr/>
        </p:nvSpPr>
        <p:spPr bwMode="auto">
          <a:xfrm>
            <a:off x="934940" y="1156033"/>
            <a:ext cx="1800000" cy="4577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txBody>
          <a:bodyPr wrap="square" lIns="92554" tIns="92554" rIns="92554" bIns="92554">
            <a:spAutoFit/>
          </a:bodyPr>
          <a:lstStyle>
            <a:lvl1pPr>
              <a:defRPr sz="3600">
                <a:solidFill>
                  <a:schemeClr val="tx1"/>
                </a:solidFill>
                <a:latin typeface="Arial" panose="020B0604020202020204" pitchFamily="34" charset="0"/>
                <a:ea typeface="MS PGothic" panose="020B0600070205080204" pitchFamily="34" charset="-128"/>
              </a:defRPr>
            </a:lvl1pPr>
            <a:lvl2pPr marL="742950" indent="-285750">
              <a:defRPr sz="3600">
                <a:solidFill>
                  <a:schemeClr val="tx1"/>
                </a:solidFill>
                <a:latin typeface="Arial" panose="020B0604020202020204" pitchFamily="34" charset="0"/>
                <a:ea typeface="MS PGothic" panose="020B0600070205080204" pitchFamily="34" charset="-128"/>
              </a:defRPr>
            </a:lvl2pPr>
            <a:lvl3pPr marL="1143000" indent="-228600">
              <a:defRPr sz="3600">
                <a:solidFill>
                  <a:schemeClr val="tx1"/>
                </a:solidFill>
                <a:latin typeface="Arial" panose="020B0604020202020204" pitchFamily="34" charset="0"/>
                <a:ea typeface="MS PGothic" panose="020B0600070205080204" pitchFamily="34" charset="-128"/>
              </a:defRPr>
            </a:lvl3pPr>
            <a:lvl4pPr marL="1600200" indent="-228600">
              <a:defRPr sz="3600">
                <a:solidFill>
                  <a:schemeClr val="tx1"/>
                </a:solidFill>
                <a:latin typeface="Arial" panose="020B0604020202020204" pitchFamily="34" charset="0"/>
                <a:ea typeface="MS PGothic" panose="020B0600070205080204" pitchFamily="34" charset="-128"/>
              </a:defRPr>
            </a:lvl4pPr>
            <a:lvl5pPr marL="2057400" indent="-228600">
              <a:defRPr sz="3600">
                <a:solidFill>
                  <a:schemeClr val="tx1"/>
                </a:solidFill>
                <a:latin typeface="Arial" panose="020B0604020202020204" pitchFamily="34" charset="0"/>
                <a:ea typeface="MS PGothic" panose="020B0600070205080204" pitchFamily="34" charset="-128"/>
              </a:defRPr>
            </a:lvl5pPr>
            <a:lvl6pPr marL="2514600" indent="-228600" defTabSz="925513"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6pPr>
            <a:lvl7pPr marL="2971800" indent="-228600" defTabSz="925513"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7pPr>
            <a:lvl8pPr marL="3429000" indent="-228600" defTabSz="925513"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8pPr>
            <a:lvl9pPr marL="3886200" indent="-228600" defTabSz="925513"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9pPr>
          </a:lstStyle>
          <a:p>
            <a:pPr algn="ctr" defTabSz="856727" eaLnBrk="1" hangingPunct="1">
              <a:lnSpc>
                <a:spcPct val="80000"/>
              </a:lnSpc>
            </a:pPr>
            <a:r>
              <a:rPr lang="es-ES" altLang="es-MX" sz="1100" kern="0" dirty="0">
                <a:solidFill>
                  <a:schemeClr val="bg1"/>
                </a:solidFill>
                <a:latin typeface="Gotham Medium"/>
                <a:cs typeface="Gotham Medium"/>
                <a:sym typeface="Gotham Medium" panose="02000604030000020004" pitchFamily="50" charset="0"/>
              </a:rPr>
              <a:t>DIRECCIÓN</a:t>
            </a:r>
          </a:p>
          <a:p>
            <a:pPr algn="ctr" defTabSz="856727" eaLnBrk="1" hangingPunct="1">
              <a:lnSpc>
                <a:spcPct val="80000"/>
              </a:lnSpc>
            </a:pPr>
            <a:r>
              <a:rPr lang="es-ES" altLang="es-MX" sz="1100" kern="0" dirty="0">
                <a:solidFill>
                  <a:schemeClr val="bg1"/>
                </a:solidFill>
                <a:latin typeface="Gotham Medium"/>
                <a:cs typeface="Gotham Medium"/>
                <a:sym typeface="Gotham Medium" panose="02000604030000020004" pitchFamily="50" charset="0"/>
              </a:rPr>
              <a:t>DEL EQUIPO</a:t>
            </a:r>
            <a:endParaRPr lang="en-US" altLang="es-MX" sz="1100" kern="0" dirty="0">
              <a:solidFill>
                <a:schemeClr val="bg1"/>
              </a:solidFill>
              <a:latin typeface="Gotham Medium"/>
              <a:cs typeface="Gotham Medium"/>
              <a:sym typeface="Gotham Medium" panose="02000604030000020004" pitchFamily="50" charset="0"/>
            </a:endParaRPr>
          </a:p>
        </p:txBody>
      </p:sp>
      <p:cxnSp>
        <p:nvCxnSpPr>
          <p:cNvPr id="37" name="Conector recto 36"/>
          <p:cNvCxnSpPr/>
          <p:nvPr/>
        </p:nvCxnSpPr>
        <p:spPr>
          <a:xfrm flipH="1" flipV="1">
            <a:off x="3908336" y="2683653"/>
            <a:ext cx="646" cy="409611"/>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38" name="Shape 477"/>
          <p:cNvSpPr>
            <a:spLocks noChangeArrowheads="1"/>
          </p:cNvSpPr>
          <p:nvPr/>
        </p:nvSpPr>
        <p:spPr bwMode="auto">
          <a:xfrm>
            <a:off x="934940" y="3167742"/>
            <a:ext cx="1800000" cy="4577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txBody>
          <a:bodyPr wrap="square" lIns="92554" tIns="92554" rIns="92554" bIns="92554">
            <a:spAutoFit/>
          </a:bodyPr>
          <a:lstStyle>
            <a:lvl1pPr>
              <a:defRPr sz="3600">
                <a:solidFill>
                  <a:schemeClr val="tx1"/>
                </a:solidFill>
                <a:latin typeface="Arial" panose="020B0604020202020204" pitchFamily="34" charset="0"/>
                <a:ea typeface="MS PGothic" panose="020B0600070205080204" pitchFamily="34" charset="-128"/>
              </a:defRPr>
            </a:lvl1pPr>
            <a:lvl2pPr marL="742950" indent="-285750">
              <a:defRPr sz="3600">
                <a:solidFill>
                  <a:schemeClr val="tx1"/>
                </a:solidFill>
                <a:latin typeface="Arial" panose="020B0604020202020204" pitchFamily="34" charset="0"/>
                <a:ea typeface="MS PGothic" panose="020B0600070205080204" pitchFamily="34" charset="-128"/>
              </a:defRPr>
            </a:lvl2pPr>
            <a:lvl3pPr marL="1143000" indent="-228600">
              <a:defRPr sz="3600">
                <a:solidFill>
                  <a:schemeClr val="tx1"/>
                </a:solidFill>
                <a:latin typeface="Arial" panose="020B0604020202020204" pitchFamily="34" charset="0"/>
                <a:ea typeface="MS PGothic" panose="020B0600070205080204" pitchFamily="34" charset="-128"/>
              </a:defRPr>
            </a:lvl3pPr>
            <a:lvl4pPr marL="1600200" indent="-228600">
              <a:defRPr sz="3600">
                <a:solidFill>
                  <a:schemeClr val="tx1"/>
                </a:solidFill>
                <a:latin typeface="Arial" panose="020B0604020202020204" pitchFamily="34" charset="0"/>
                <a:ea typeface="MS PGothic" panose="020B0600070205080204" pitchFamily="34" charset="-128"/>
              </a:defRPr>
            </a:lvl4pPr>
            <a:lvl5pPr marL="2057400" indent="-228600">
              <a:defRPr sz="3600">
                <a:solidFill>
                  <a:schemeClr val="tx1"/>
                </a:solidFill>
                <a:latin typeface="Arial" panose="020B0604020202020204" pitchFamily="34" charset="0"/>
                <a:ea typeface="MS PGothic" panose="020B0600070205080204" pitchFamily="34" charset="-128"/>
              </a:defRPr>
            </a:lvl5pPr>
            <a:lvl6pPr marL="2514600" indent="-228600" defTabSz="925513"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6pPr>
            <a:lvl7pPr marL="2971800" indent="-228600" defTabSz="925513"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7pPr>
            <a:lvl8pPr marL="3429000" indent="-228600" defTabSz="925513"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8pPr>
            <a:lvl9pPr marL="3886200" indent="-228600" defTabSz="925513"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9pPr>
          </a:lstStyle>
          <a:p>
            <a:pPr algn="ctr" defTabSz="856727">
              <a:lnSpc>
                <a:spcPct val="80000"/>
              </a:lnSpc>
            </a:pPr>
            <a:r>
              <a:rPr lang="es-ES" altLang="es-MX" sz="1100" kern="0" dirty="0">
                <a:solidFill>
                  <a:schemeClr val="bg1"/>
                </a:solidFill>
                <a:latin typeface="Gotham Medium"/>
                <a:cs typeface="Gotham Medium"/>
                <a:sym typeface="Gotham Medium" panose="02000604030000020004" pitchFamily="50" charset="0"/>
              </a:rPr>
              <a:t>OPERACIÓN Y</a:t>
            </a:r>
          </a:p>
          <a:p>
            <a:pPr algn="ctr" defTabSz="856727">
              <a:lnSpc>
                <a:spcPct val="80000"/>
              </a:lnSpc>
            </a:pPr>
            <a:r>
              <a:rPr lang="es-ES" altLang="es-MX" sz="1100" kern="0" dirty="0">
                <a:solidFill>
                  <a:schemeClr val="bg1"/>
                </a:solidFill>
                <a:latin typeface="Gotham Medium"/>
                <a:cs typeface="Gotham Medium"/>
                <a:sym typeface="Gotham Medium" panose="02000604030000020004" pitchFamily="50" charset="0"/>
              </a:rPr>
              <a:t>EJECUCIÓN DIARIA</a:t>
            </a:r>
            <a:endParaRPr lang="en-US" altLang="es-MX" sz="1100" kern="0" dirty="0">
              <a:solidFill>
                <a:schemeClr val="bg1"/>
              </a:solidFill>
              <a:latin typeface="Gotham Medium"/>
              <a:cs typeface="Gotham Medium"/>
              <a:sym typeface="Gotham Medium" panose="02000604030000020004" pitchFamily="50" charset="0"/>
            </a:endParaRPr>
          </a:p>
        </p:txBody>
      </p:sp>
      <p:sp>
        <p:nvSpPr>
          <p:cNvPr id="39" name="CuadroTexto 2"/>
          <p:cNvSpPr txBox="1">
            <a:spLocks noChangeArrowheads="1"/>
          </p:cNvSpPr>
          <p:nvPr/>
        </p:nvSpPr>
        <p:spPr bwMode="auto">
          <a:xfrm>
            <a:off x="2983641" y="3490606"/>
            <a:ext cx="1849389" cy="4111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63326" tIns="81663" rIns="163326" bIns="81663" anchor="ctr">
            <a:spAutoFit/>
          </a:bodyPr>
          <a:lstStyle>
            <a:lvl1pPr>
              <a:defRPr sz="3600">
                <a:solidFill>
                  <a:schemeClr val="tx1"/>
                </a:solidFill>
                <a:latin typeface="Arial" panose="020B0604020202020204" pitchFamily="34" charset="0"/>
                <a:ea typeface="MS PGothic" panose="020B0600070205080204" pitchFamily="34" charset="-128"/>
              </a:defRPr>
            </a:lvl1pPr>
            <a:lvl2pPr marL="742950" indent="-285750">
              <a:defRPr sz="3600">
                <a:solidFill>
                  <a:schemeClr val="tx1"/>
                </a:solidFill>
                <a:latin typeface="Arial" panose="020B0604020202020204" pitchFamily="34" charset="0"/>
                <a:ea typeface="MS PGothic" panose="020B0600070205080204" pitchFamily="34" charset="-128"/>
              </a:defRPr>
            </a:lvl2pPr>
            <a:lvl3pPr marL="1143000" indent="-228600">
              <a:defRPr sz="3600">
                <a:solidFill>
                  <a:schemeClr val="tx1"/>
                </a:solidFill>
                <a:latin typeface="Arial" panose="020B0604020202020204" pitchFamily="34" charset="0"/>
                <a:ea typeface="MS PGothic" panose="020B0600070205080204" pitchFamily="34" charset="-128"/>
              </a:defRPr>
            </a:lvl3pPr>
            <a:lvl4pPr marL="1600200" indent="-228600">
              <a:defRPr sz="3600">
                <a:solidFill>
                  <a:schemeClr val="tx1"/>
                </a:solidFill>
                <a:latin typeface="Arial" panose="020B0604020202020204" pitchFamily="34" charset="0"/>
                <a:ea typeface="MS PGothic" panose="020B0600070205080204" pitchFamily="34" charset="-128"/>
              </a:defRPr>
            </a:lvl4pPr>
            <a:lvl5pPr marL="2057400" indent="-228600">
              <a:defRPr sz="3600">
                <a:solidFill>
                  <a:schemeClr val="tx1"/>
                </a:solidFill>
                <a:latin typeface="Arial" panose="020B0604020202020204" pitchFamily="34" charset="0"/>
                <a:ea typeface="MS PGothic" panose="020B0600070205080204" pitchFamily="34" charset="-128"/>
              </a:defRPr>
            </a:lvl5pPr>
            <a:lvl6pPr marL="2514600" indent="-228600" defTabSz="925513"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6pPr>
            <a:lvl7pPr marL="2971800" indent="-228600" defTabSz="925513"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7pPr>
            <a:lvl8pPr marL="3429000" indent="-228600" defTabSz="925513"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8pPr>
            <a:lvl9pPr marL="3886200" indent="-228600" defTabSz="925513"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s-ES" altLang="es-MX" sz="1000" b="1" dirty="0" smtClean="0">
                <a:solidFill>
                  <a:schemeClr val="bg1"/>
                </a:solidFill>
                <a:latin typeface="Gotham Bold" pitchFamily="50" charset="0"/>
              </a:rPr>
              <a:t>Ángel Álvarez</a:t>
            </a:r>
            <a:endParaRPr lang="es-ES" altLang="es-MX" sz="1000" b="1" dirty="0">
              <a:solidFill>
                <a:schemeClr val="bg1"/>
              </a:solidFill>
              <a:latin typeface="Gotham Bold" pitchFamily="50" charset="0"/>
            </a:endParaRPr>
          </a:p>
          <a:p>
            <a:pPr algn="ctr">
              <a:lnSpc>
                <a:spcPct val="80000"/>
              </a:lnSpc>
            </a:pPr>
            <a:r>
              <a:rPr lang="es-ES" altLang="es-MX" sz="1000" dirty="0">
                <a:solidFill>
                  <a:schemeClr val="bg1"/>
                </a:solidFill>
                <a:latin typeface="Gotham Book" panose="02000604040000020004" pitchFamily="50" charset="0"/>
              </a:rPr>
              <a:t>Key </a:t>
            </a:r>
            <a:r>
              <a:rPr lang="es-ES" altLang="es-MX" sz="1000" dirty="0" err="1">
                <a:solidFill>
                  <a:schemeClr val="bg1"/>
                </a:solidFill>
                <a:latin typeface="Gotham Book" panose="02000604040000020004" pitchFamily="50" charset="0"/>
              </a:rPr>
              <a:t>account</a:t>
            </a:r>
            <a:r>
              <a:rPr lang="es-ES" altLang="es-MX" sz="1000" dirty="0">
                <a:solidFill>
                  <a:schemeClr val="bg1"/>
                </a:solidFill>
                <a:latin typeface="Gotham Book" panose="02000604040000020004" pitchFamily="50" charset="0"/>
              </a:rPr>
              <a:t> manager</a:t>
            </a:r>
          </a:p>
        </p:txBody>
      </p:sp>
      <p:sp>
        <p:nvSpPr>
          <p:cNvPr id="41" name="CuadroTexto 2"/>
          <p:cNvSpPr txBox="1">
            <a:spLocks noChangeArrowheads="1"/>
          </p:cNvSpPr>
          <p:nvPr/>
        </p:nvSpPr>
        <p:spPr bwMode="auto">
          <a:xfrm>
            <a:off x="5088708" y="4065417"/>
            <a:ext cx="1393840" cy="657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63326" tIns="81663" rIns="163326" bIns="81663" anchor="ctr">
            <a:spAutoFit/>
          </a:bodyPr>
          <a:lstStyle>
            <a:lvl1pPr>
              <a:defRPr sz="3600">
                <a:solidFill>
                  <a:schemeClr val="tx1"/>
                </a:solidFill>
                <a:latin typeface="Arial" panose="020B0604020202020204" pitchFamily="34" charset="0"/>
                <a:ea typeface="MS PGothic" panose="020B0600070205080204" pitchFamily="34" charset="-128"/>
              </a:defRPr>
            </a:lvl1pPr>
            <a:lvl2pPr marL="742950" indent="-285750">
              <a:defRPr sz="3600">
                <a:solidFill>
                  <a:schemeClr val="tx1"/>
                </a:solidFill>
                <a:latin typeface="Arial" panose="020B0604020202020204" pitchFamily="34" charset="0"/>
                <a:ea typeface="MS PGothic" panose="020B0600070205080204" pitchFamily="34" charset="-128"/>
              </a:defRPr>
            </a:lvl2pPr>
            <a:lvl3pPr marL="1143000" indent="-228600">
              <a:defRPr sz="3600">
                <a:solidFill>
                  <a:schemeClr val="tx1"/>
                </a:solidFill>
                <a:latin typeface="Arial" panose="020B0604020202020204" pitchFamily="34" charset="0"/>
                <a:ea typeface="MS PGothic" panose="020B0600070205080204" pitchFamily="34" charset="-128"/>
              </a:defRPr>
            </a:lvl3pPr>
            <a:lvl4pPr marL="1600200" indent="-228600">
              <a:defRPr sz="3600">
                <a:solidFill>
                  <a:schemeClr val="tx1"/>
                </a:solidFill>
                <a:latin typeface="Arial" panose="020B0604020202020204" pitchFamily="34" charset="0"/>
                <a:ea typeface="MS PGothic" panose="020B0600070205080204" pitchFamily="34" charset="-128"/>
              </a:defRPr>
            </a:lvl4pPr>
            <a:lvl5pPr marL="2057400" indent="-228600">
              <a:defRPr sz="3600">
                <a:solidFill>
                  <a:schemeClr val="tx1"/>
                </a:solidFill>
                <a:latin typeface="Arial" panose="020B0604020202020204" pitchFamily="34" charset="0"/>
                <a:ea typeface="MS PGothic" panose="020B0600070205080204" pitchFamily="34" charset="-128"/>
              </a:defRPr>
            </a:lvl5pPr>
            <a:lvl6pPr marL="2514600" indent="-228600" defTabSz="925513"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6pPr>
            <a:lvl7pPr marL="2971800" indent="-228600" defTabSz="925513"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7pPr>
            <a:lvl8pPr marL="3429000" indent="-228600" defTabSz="925513"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8pPr>
            <a:lvl9pPr marL="3886200" indent="-228600" defTabSz="925513"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s-ES" altLang="es-MX" sz="1000" b="1" dirty="0">
                <a:solidFill>
                  <a:schemeClr val="accent6"/>
                </a:solidFill>
                <a:latin typeface="Gotham Bold" pitchFamily="50" charset="0"/>
              </a:rPr>
              <a:t>Amed</a:t>
            </a:r>
          </a:p>
          <a:p>
            <a:pPr algn="ctr">
              <a:lnSpc>
                <a:spcPct val="80000"/>
              </a:lnSpc>
            </a:pPr>
            <a:r>
              <a:rPr lang="es-ES" altLang="es-MX" sz="1000" b="1" dirty="0">
                <a:solidFill>
                  <a:schemeClr val="accent6"/>
                </a:solidFill>
                <a:latin typeface="Gotham Bold" pitchFamily="50" charset="0"/>
              </a:rPr>
              <a:t>Yaber</a:t>
            </a:r>
          </a:p>
          <a:p>
            <a:pPr algn="ctr">
              <a:lnSpc>
                <a:spcPct val="80000"/>
              </a:lnSpc>
            </a:pPr>
            <a:r>
              <a:rPr lang="es-ES" altLang="es-MX" sz="1000" dirty="0">
                <a:solidFill>
                  <a:schemeClr val="accent6"/>
                </a:solidFill>
                <a:latin typeface="Gotham Book" panose="02000604040000020004" pitchFamily="50" charset="0"/>
              </a:rPr>
              <a:t>Comunicación</a:t>
            </a:r>
          </a:p>
          <a:p>
            <a:pPr algn="ctr">
              <a:lnSpc>
                <a:spcPct val="80000"/>
              </a:lnSpc>
            </a:pPr>
            <a:r>
              <a:rPr lang="es-ES" altLang="es-MX" sz="1000" dirty="0">
                <a:solidFill>
                  <a:schemeClr val="accent6"/>
                </a:solidFill>
                <a:latin typeface="Gotham Book" panose="02000604040000020004" pitchFamily="50" charset="0"/>
              </a:rPr>
              <a:t>Multimedia</a:t>
            </a:r>
          </a:p>
        </p:txBody>
      </p:sp>
      <p:sp>
        <p:nvSpPr>
          <p:cNvPr id="42" name="CuadroTexto 2"/>
          <p:cNvSpPr txBox="1">
            <a:spLocks noChangeArrowheads="1"/>
          </p:cNvSpPr>
          <p:nvPr/>
        </p:nvSpPr>
        <p:spPr bwMode="auto">
          <a:xfrm>
            <a:off x="3162046" y="4126972"/>
            <a:ext cx="1078619" cy="5342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63326" tIns="81663" rIns="163326" bIns="81663" anchor="ctr">
            <a:spAutoFit/>
          </a:bodyPr>
          <a:lstStyle>
            <a:lvl1pPr>
              <a:defRPr sz="3600">
                <a:solidFill>
                  <a:schemeClr val="tx1"/>
                </a:solidFill>
                <a:latin typeface="Arial" panose="020B0604020202020204" pitchFamily="34" charset="0"/>
                <a:ea typeface="MS PGothic" panose="020B0600070205080204" pitchFamily="34" charset="-128"/>
              </a:defRPr>
            </a:lvl1pPr>
            <a:lvl2pPr marL="742950" indent="-285750">
              <a:defRPr sz="3600">
                <a:solidFill>
                  <a:schemeClr val="tx1"/>
                </a:solidFill>
                <a:latin typeface="Arial" panose="020B0604020202020204" pitchFamily="34" charset="0"/>
                <a:ea typeface="MS PGothic" panose="020B0600070205080204" pitchFamily="34" charset="-128"/>
              </a:defRPr>
            </a:lvl2pPr>
            <a:lvl3pPr marL="1143000" indent="-228600">
              <a:defRPr sz="3600">
                <a:solidFill>
                  <a:schemeClr val="tx1"/>
                </a:solidFill>
                <a:latin typeface="Arial" panose="020B0604020202020204" pitchFamily="34" charset="0"/>
                <a:ea typeface="MS PGothic" panose="020B0600070205080204" pitchFamily="34" charset="-128"/>
              </a:defRPr>
            </a:lvl3pPr>
            <a:lvl4pPr marL="1600200" indent="-228600">
              <a:defRPr sz="3600">
                <a:solidFill>
                  <a:schemeClr val="tx1"/>
                </a:solidFill>
                <a:latin typeface="Arial" panose="020B0604020202020204" pitchFamily="34" charset="0"/>
                <a:ea typeface="MS PGothic" panose="020B0600070205080204" pitchFamily="34" charset="-128"/>
              </a:defRPr>
            </a:lvl4pPr>
            <a:lvl5pPr marL="2057400" indent="-228600">
              <a:defRPr sz="3600">
                <a:solidFill>
                  <a:schemeClr val="tx1"/>
                </a:solidFill>
                <a:latin typeface="Arial" panose="020B0604020202020204" pitchFamily="34" charset="0"/>
                <a:ea typeface="MS PGothic" panose="020B0600070205080204" pitchFamily="34" charset="-128"/>
              </a:defRPr>
            </a:lvl5pPr>
            <a:lvl6pPr marL="2514600" indent="-228600" defTabSz="925513"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6pPr>
            <a:lvl7pPr marL="2971800" indent="-228600" defTabSz="925513"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7pPr>
            <a:lvl8pPr marL="3429000" indent="-228600" defTabSz="925513"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8pPr>
            <a:lvl9pPr marL="3886200" indent="-228600" defTabSz="925513"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s-ES" altLang="es-MX" sz="1000" b="1" dirty="0">
                <a:solidFill>
                  <a:schemeClr val="accent6"/>
                </a:solidFill>
                <a:latin typeface="Gotham Bold" pitchFamily="50" charset="0"/>
              </a:rPr>
              <a:t>Paola</a:t>
            </a:r>
          </a:p>
          <a:p>
            <a:pPr algn="ctr">
              <a:lnSpc>
                <a:spcPct val="80000"/>
              </a:lnSpc>
            </a:pPr>
            <a:r>
              <a:rPr lang="es-ES" altLang="es-MX" sz="1000" b="1" dirty="0">
                <a:solidFill>
                  <a:schemeClr val="accent6"/>
                </a:solidFill>
                <a:latin typeface="Gotham Bold" pitchFamily="50" charset="0"/>
              </a:rPr>
              <a:t>Camacho</a:t>
            </a:r>
          </a:p>
          <a:p>
            <a:pPr algn="ctr">
              <a:lnSpc>
                <a:spcPct val="80000"/>
              </a:lnSpc>
            </a:pPr>
            <a:r>
              <a:rPr lang="es-ES" altLang="es-MX" sz="1000" dirty="0">
                <a:solidFill>
                  <a:schemeClr val="accent6"/>
                </a:solidFill>
                <a:latin typeface="Gotham Book" panose="02000604040000020004" pitchFamily="50" charset="0"/>
              </a:rPr>
              <a:t>Inteligencia</a:t>
            </a:r>
          </a:p>
        </p:txBody>
      </p:sp>
      <p:pic>
        <p:nvPicPr>
          <p:cNvPr id="43" name="Imagen 4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15654" y="4090095"/>
            <a:ext cx="608007" cy="608007"/>
          </a:xfrm>
          <a:prstGeom prst="ellipse">
            <a:avLst/>
          </a:prstGeom>
          <a:ln w="28575" cmpd="sng">
            <a:solidFill>
              <a:schemeClr val="bg1">
                <a:lumMod val="50000"/>
              </a:schemeClr>
            </a:solidFill>
          </a:ln>
          <a:effectLst>
            <a:outerShdw blurRad="50800" dist="38100" dir="8100000" algn="tr" rotWithShape="0">
              <a:prstClr val="black">
                <a:alpha val="40000"/>
              </a:prstClr>
            </a:outerShdw>
          </a:effectLst>
        </p:spPr>
      </p:pic>
      <p:pic>
        <p:nvPicPr>
          <p:cNvPr id="44" name="Imagen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3639" y="4090095"/>
            <a:ext cx="608007" cy="608007"/>
          </a:xfrm>
          <a:prstGeom prst="ellipse">
            <a:avLst/>
          </a:prstGeom>
          <a:ln w="28575" cmpd="sng">
            <a:solidFill>
              <a:schemeClr val="bg1">
                <a:lumMod val="50000"/>
              </a:schemeClr>
            </a:solidFill>
          </a:ln>
          <a:effectLst>
            <a:outerShdw blurRad="50800" dist="38100" dir="8100000" algn="tr" rotWithShape="0">
              <a:prstClr val="black">
                <a:alpha val="40000"/>
              </a:prstClr>
            </a:outerShdw>
          </a:effectLst>
        </p:spPr>
      </p:pic>
      <p:cxnSp>
        <p:nvCxnSpPr>
          <p:cNvPr id="45" name="Conector recto 44"/>
          <p:cNvCxnSpPr/>
          <p:nvPr/>
        </p:nvCxnSpPr>
        <p:spPr>
          <a:xfrm flipH="1" flipV="1">
            <a:off x="3915332" y="1718760"/>
            <a:ext cx="646" cy="409611"/>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46" name="Imagen 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9519" y="1059258"/>
            <a:ext cx="690980" cy="690980"/>
          </a:xfrm>
          <a:prstGeom prst="ellipse">
            <a:avLst/>
          </a:prstGeom>
          <a:ln w="28575" cmpd="sng">
            <a:solidFill>
              <a:schemeClr val="bg1">
                <a:lumMod val="50000"/>
              </a:schemeClr>
            </a:solidFill>
          </a:ln>
          <a:effectLst>
            <a:outerShdw blurRad="50800" dist="38100" dir="8100000" algn="tr" rotWithShape="0">
              <a:prstClr val="black">
                <a:alpha val="40000"/>
              </a:prstClr>
            </a:outerShdw>
          </a:effectLst>
        </p:spPr>
      </p:pic>
      <p:sp>
        <p:nvSpPr>
          <p:cNvPr id="48" name="CuadroTexto 3"/>
          <p:cNvSpPr txBox="1">
            <a:spLocks noChangeArrowheads="1"/>
          </p:cNvSpPr>
          <p:nvPr/>
        </p:nvSpPr>
        <p:spPr bwMode="auto">
          <a:xfrm>
            <a:off x="6771643" y="1081826"/>
            <a:ext cx="2160000" cy="7558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63326" tIns="81663" rIns="163326" bIns="81663" anchor="ctr">
            <a:spAutoFit/>
          </a:bodyPr>
          <a:lstStyle>
            <a:lvl1pPr>
              <a:defRPr sz="3600">
                <a:solidFill>
                  <a:schemeClr val="tx1"/>
                </a:solidFill>
                <a:latin typeface="Arial" panose="020B0604020202020204" pitchFamily="34" charset="0"/>
                <a:ea typeface="MS PGothic" panose="020B0600070205080204" pitchFamily="34" charset="-128"/>
              </a:defRPr>
            </a:lvl1pPr>
            <a:lvl2pPr marL="742950" indent="-285750">
              <a:defRPr sz="3600">
                <a:solidFill>
                  <a:schemeClr val="tx1"/>
                </a:solidFill>
                <a:latin typeface="Arial" panose="020B0604020202020204" pitchFamily="34" charset="0"/>
                <a:ea typeface="MS PGothic" panose="020B0600070205080204" pitchFamily="34" charset="-128"/>
              </a:defRPr>
            </a:lvl2pPr>
            <a:lvl3pPr marL="1143000" indent="-228600">
              <a:defRPr sz="3600">
                <a:solidFill>
                  <a:schemeClr val="tx1"/>
                </a:solidFill>
                <a:latin typeface="Arial" panose="020B0604020202020204" pitchFamily="34" charset="0"/>
                <a:ea typeface="MS PGothic" panose="020B0600070205080204" pitchFamily="34" charset="-128"/>
              </a:defRPr>
            </a:lvl3pPr>
            <a:lvl4pPr marL="1600200" indent="-228600">
              <a:defRPr sz="3600">
                <a:solidFill>
                  <a:schemeClr val="tx1"/>
                </a:solidFill>
                <a:latin typeface="Arial" panose="020B0604020202020204" pitchFamily="34" charset="0"/>
                <a:ea typeface="MS PGothic" panose="020B0600070205080204" pitchFamily="34" charset="-128"/>
              </a:defRPr>
            </a:lvl4pPr>
            <a:lvl5pPr marL="2057400" indent="-228600">
              <a:defRPr sz="3600">
                <a:solidFill>
                  <a:schemeClr val="tx1"/>
                </a:solidFill>
                <a:latin typeface="Arial" panose="020B0604020202020204" pitchFamily="34" charset="0"/>
                <a:ea typeface="MS PGothic" panose="020B0600070205080204" pitchFamily="34" charset="-128"/>
              </a:defRPr>
            </a:lvl5pPr>
            <a:lvl6pPr marL="2514600" indent="-228600" defTabSz="925513"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6pPr>
            <a:lvl7pPr marL="2971800" indent="-228600" defTabSz="925513"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7pPr>
            <a:lvl8pPr marL="3429000" indent="-228600" defTabSz="925513"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8pPr>
            <a:lvl9pPr marL="3886200" indent="-228600" defTabSz="925513"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s-MX" altLang="es-MX" sz="1200" b="1" dirty="0">
                <a:solidFill>
                  <a:schemeClr val="bg1"/>
                </a:solidFill>
                <a:latin typeface="Gotham Book" panose="02000604040000020004" pitchFamily="50" charset="0"/>
              </a:rPr>
              <a:t>Seguimiento general de resultados y compromisos.</a:t>
            </a:r>
            <a:endParaRPr lang="es-ES" altLang="es-MX" sz="1200" b="1" dirty="0">
              <a:solidFill>
                <a:schemeClr val="bg1"/>
              </a:solidFill>
              <a:latin typeface="Gotham Book" panose="02000604040000020004" pitchFamily="50" charset="0"/>
            </a:endParaRPr>
          </a:p>
        </p:txBody>
      </p:sp>
      <p:sp>
        <p:nvSpPr>
          <p:cNvPr id="49" name="CuadroTexto 3"/>
          <p:cNvSpPr txBox="1">
            <a:spLocks noChangeArrowheads="1"/>
          </p:cNvSpPr>
          <p:nvPr/>
        </p:nvSpPr>
        <p:spPr bwMode="auto">
          <a:xfrm>
            <a:off x="6764238" y="2079277"/>
            <a:ext cx="2160000" cy="6081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63326" tIns="81663" rIns="163326" bIns="81663" anchor="ctr">
            <a:spAutoFit/>
          </a:bodyPr>
          <a:lstStyle>
            <a:lvl1pPr>
              <a:defRPr sz="3600">
                <a:solidFill>
                  <a:schemeClr val="tx1"/>
                </a:solidFill>
                <a:latin typeface="Arial" panose="020B0604020202020204" pitchFamily="34" charset="0"/>
                <a:ea typeface="MS PGothic" panose="020B0600070205080204" pitchFamily="34" charset="-128"/>
              </a:defRPr>
            </a:lvl1pPr>
            <a:lvl2pPr marL="742950" indent="-285750">
              <a:defRPr sz="3600">
                <a:solidFill>
                  <a:schemeClr val="tx1"/>
                </a:solidFill>
                <a:latin typeface="Arial" panose="020B0604020202020204" pitchFamily="34" charset="0"/>
                <a:ea typeface="MS PGothic" panose="020B0600070205080204" pitchFamily="34" charset="-128"/>
              </a:defRPr>
            </a:lvl2pPr>
            <a:lvl3pPr marL="1143000" indent="-228600">
              <a:defRPr sz="3600">
                <a:solidFill>
                  <a:schemeClr val="tx1"/>
                </a:solidFill>
                <a:latin typeface="Arial" panose="020B0604020202020204" pitchFamily="34" charset="0"/>
                <a:ea typeface="MS PGothic" panose="020B0600070205080204" pitchFamily="34" charset="-128"/>
              </a:defRPr>
            </a:lvl3pPr>
            <a:lvl4pPr marL="1600200" indent="-228600">
              <a:defRPr sz="3600">
                <a:solidFill>
                  <a:schemeClr val="tx1"/>
                </a:solidFill>
                <a:latin typeface="Arial" panose="020B0604020202020204" pitchFamily="34" charset="0"/>
                <a:ea typeface="MS PGothic" panose="020B0600070205080204" pitchFamily="34" charset="-128"/>
              </a:defRPr>
            </a:lvl4pPr>
            <a:lvl5pPr marL="2057400" indent="-228600">
              <a:defRPr sz="3600">
                <a:solidFill>
                  <a:schemeClr val="tx1"/>
                </a:solidFill>
                <a:latin typeface="Arial" panose="020B0604020202020204" pitchFamily="34" charset="0"/>
                <a:ea typeface="MS PGothic" panose="020B0600070205080204" pitchFamily="34" charset="-128"/>
              </a:defRPr>
            </a:lvl5pPr>
            <a:lvl6pPr marL="2514600" indent="-228600" defTabSz="925513"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6pPr>
            <a:lvl7pPr marL="2971800" indent="-228600" defTabSz="925513"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7pPr>
            <a:lvl8pPr marL="3429000" indent="-228600" defTabSz="925513"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8pPr>
            <a:lvl9pPr marL="3886200" indent="-228600" defTabSz="925513"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s-MX" altLang="es-MX" sz="1200" b="1" dirty="0" err="1">
                <a:solidFill>
                  <a:schemeClr val="bg1"/>
                </a:solidFill>
                <a:latin typeface="Gotham Book" panose="02000604040000020004" pitchFamily="50" charset="0"/>
              </a:rPr>
              <a:t>Follow</a:t>
            </a:r>
            <a:r>
              <a:rPr lang="es-MX" altLang="es-MX" sz="1200" b="1" dirty="0">
                <a:solidFill>
                  <a:schemeClr val="bg1"/>
                </a:solidFill>
                <a:latin typeface="Gotham Book" panose="02000604040000020004" pitchFamily="50" charset="0"/>
              </a:rPr>
              <a:t> Up de estrategia y resolución de problemas.</a:t>
            </a:r>
            <a:endParaRPr lang="es-ES" altLang="es-MX" sz="1200" b="1" dirty="0">
              <a:solidFill>
                <a:schemeClr val="bg1"/>
              </a:solidFill>
              <a:latin typeface="Gotham Book" panose="02000604040000020004" pitchFamily="50" charset="0"/>
            </a:endParaRPr>
          </a:p>
        </p:txBody>
      </p:sp>
      <p:sp>
        <p:nvSpPr>
          <p:cNvPr id="50" name="CuadroTexto 3"/>
          <p:cNvSpPr txBox="1">
            <a:spLocks noChangeArrowheads="1"/>
          </p:cNvSpPr>
          <p:nvPr/>
        </p:nvSpPr>
        <p:spPr bwMode="auto">
          <a:xfrm>
            <a:off x="6986736" y="2962821"/>
            <a:ext cx="2160000" cy="7558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63326" tIns="81663" rIns="163326" bIns="81663" anchor="ctr">
            <a:spAutoFit/>
          </a:bodyPr>
          <a:lstStyle>
            <a:lvl1pPr>
              <a:defRPr sz="3600">
                <a:solidFill>
                  <a:schemeClr val="tx1"/>
                </a:solidFill>
                <a:latin typeface="Arial" panose="020B0604020202020204" pitchFamily="34" charset="0"/>
                <a:ea typeface="MS PGothic" panose="020B0600070205080204" pitchFamily="34" charset="-128"/>
              </a:defRPr>
            </a:lvl1pPr>
            <a:lvl2pPr marL="742950" indent="-285750">
              <a:defRPr sz="3600">
                <a:solidFill>
                  <a:schemeClr val="tx1"/>
                </a:solidFill>
                <a:latin typeface="Arial" panose="020B0604020202020204" pitchFamily="34" charset="0"/>
                <a:ea typeface="MS PGothic" panose="020B0600070205080204" pitchFamily="34" charset="-128"/>
              </a:defRPr>
            </a:lvl2pPr>
            <a:lvl3pPr marL="1143000" indent="-228600">
              <a:defRPr sz="3600">
                <a:solidFill>
                  <a:schemeClr val="tx1"/>
                </a:solidFill>
                <a:latin typeface="Arial" panose="020B0604020202020204" pitchFamily="34" charset="0"/>
                <a:ea typeface="MS PGothic" panose="020B0600070205080204" pitchFamily="34" charset="-128"/>
              </a:defRPr>
            </a:lvl3pPr>
            <a:lvl4pPr marL="1600200" indent="-228600">
              <a:defRPr sz="3600">
                <a:solidFill>
                  <a:schemeClr val="tx1"/>
                </a:solidFill>
                <a:latin typeface="Arial" panose="020B0604020202020204" pitchFamily="34" charset="0"/>
                <a:ea typeface="MS PGothic" panose="020B0600070205080204" pitchFamily="34" charset="-128"/>
              </a:defRPr>
            </a:lvl4pPr>
            <a:lvl5pPr marL="2057400" indent="-228600">
              <a:defRPr sz="3600">
                <a:solidFill>
                  <a:schemeClr val="tx1"/>
                </a:solidFill>
                <a:latin typeface="Arial" panose="020B0604020202020204" pitchFamily="34" charset="0"/>
                <a:ea typeface="MS PGothic" panose="020B0600070205080204" pitchFamily="34" charset="-128"/>
              </a:defRPr>
            </a:lvl5pPr>
            <a:lvl6pPr marL="2514600" indent="-228600" defTabSz="925513"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6pPr>
            <a:lvl7pPr marL="2971800" indent="-228600" defTabSz="925513"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7pPr>
            <a:lvl8pPr marL="3429000" indent="-228600" defTabSz="925513"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8pPr>
            <a:lvl9pPr marL="3886200" indent="-228600" defTabSz="925513"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s-MX" altLang="es-MX" sz="1200" b="1" dirty="0">
                <a:solidFill>
                  <a:schemeClr val="bg1"/>
                </a:solidFill>
                <a:latin typeface="Gotham Book" panose="02000604040000020004" pitchFamily="50" charset="0"/>
              </a:rPr>
              <a:t>Entrevistas, contenidos, y gestión de relacionamiento, atención diaria.</a:t>
            </a:r>
            <a:endParaRPr lang="es-ES" altLang="es-MX" sz="1200" b="1" dirty="0">
              <a:solidFill>
                <a:schemeClr val="bg1"/>
              </a:solidFill>
              <a:latin typeface="Gotham Book" panose="02000604040000020004" pitchFamily="50" charset="0"/>
            </a:endParaRPr>
          </a:p>
        </p:txBody>
      </p:sp>
      <p:sp>
        <p:nvSpPr>
          <p:cNvPr id="51" name="CuadroTexto 3"/>
          <p:cNvSpPr txBox="1">
            <a:spLocks noChangeArrowheads="1"/>
          </p:cNvSpPr>
          <p:nvPr/>
        </p:nvSpPr>
        <p:spPr bwMode="auto">
          <a:xfrm>
            <a:off x="6764238" y="3991551"/>
            <a:ext cx="2160000" cy="7558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63326" tIns="81663" rIns="163326" bIns="81663" anchor="ctr">
            <a:spAutoFit/>
          </a:bodyPr>
          <a:lstStyle>
            <a:lvl1pPr>
              <a:defRPr sz="3600">
                <a:solidFill>
                  <a:schemeClr val="tx1"/>
                </a:solidFill>
                <a:latin typeface="Arial" panose="020B0604020202020204" pitchFamily="34" charset="0"/>
                <a:ea typeface="MS PGothic" panose="020B0600070205080204" pitchFamily="34" charset="-128"/>
              </a:defRPr>
            </a:lvl1pPr>
            <a:lvl2pPr marL="742950" indent="-285750">
              <a:defRPr sz="3600">
                <a:solidFill>
                  <a:schemeClr val="tx1"/>
                </a:solidFill>
                <a:latin typeface="Arial" panose="020B0604020202020204" pitchFamily="34" charset="0"/>
                <a:ea typeface="MS PGothic" panose="020B0600070205080204" pitchFamily="34" charset="-128"/>
              </a:defRPr>
            </a:lvl2pPr>
            <a:lvl3pPr marL="1143000" indent="-228600">
              <a:defRPr sz="3600">
                <a:solidFill>
                  <a:schemeClr val="tx1"/>
                </a:solidFill>
                <a:latin typeface="Arial" panose="020B0604020202020204" pitchFamily="34" charset="0"/>
                <a:ea typeface="MS PGothic" panose="020B0600070205080204" pitchFamily="34" charset="-128"/>
              </a:defRPr>
            </a:lvl3pPr>
            <a:lvl4pPr marL="1600200" indent="-228600">
              <a:defRPr sz="3600">
                <a:solidFill>
                  <a:schemeClr val="tx1"/>
                </a:solidFill>
                <a:latin typeface="Arial" panose="020B0604020202020204" pitchFamily="34" charset="0"/>
                <a:ea typeface="MS PGothic" panose="020B0600070205080204" pitchFamily="34" charset="-128"/>
              </a:defRPr>
            </a:lvl4pPr>
            <a:lvl5pPr marL="2057400" indent="-228600">
              <a:defRPr sz="3600">
                <a:solidFill>
                  <a:schemeClr val="tx1"/>
                </a:solidFill>
                <a:latin typeface="Arial" panose="020B0604020202020204" pitchFamily="34" charset="0"/>
                <a:ea typeface="MS PGothic" panose="020B0600070205080204" pitchFamily="34" charset="-128"/>
              </a:defRPr>
            </a:lvl5pPr>
            <a:lvl6pPr marL="2514600" indent="-228600" defTabSz="925513"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6pPr>
            <a:lvl7pPr marL="2971800" indent="-228600" defTabSz="925513"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7pPr>
            <a:lvl8pPr marL="3429000" indent="-228600" defTabSz="925513"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8pPr>
            <a:lvl9pPr marL="3886200" indent="-228600" defTabSz="925513"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s-MX" altLang="es-MX" sz="1200" b="1" dirty="0">
                <a:solidFill>
                  <a:schemeClr val="accent6"/>
                </a:solidFill>
                <a:latin typeface="Gotham Book" panose="02000604040000020004" pitchFamily="50" charset="0"/>
              </a:rPr>
              <a:t>Análisis y generación de materiales para posicionamiento en medios.</a:t>
            </a:r>
            <a:endParaRPr lang="es-ES" altLang="es-MX" sz="1200" b="1" dirty="0">
              <a:solidFill>
                <a:schemeClr val="accent6"/>
              </a:solidFill>
              <a:latin typeface="Gotham Book" panose="02000604040000020004" pitchFamily="50" charset="0"/>
            </a:endParaRPr>
          </a:p>
        </p:txBody>
      </p:sp>
      <p:grpSp>
        <p:nvGrpSpPr>
          <p:cNvPr id="52" name="Grupo 51"/>
          <p:cNvGrpSpPr/>
          <p:nvPr/>
        </p:nvGrpSpPr>
        <p:grpSpPr>
          <a:xfrm>
            <a:off x="0" y="1897380"/>
            <a:ext cx="9043996" cy="1988213"/>
            <a:chOff x="0" y="1897380"/>
            <a:chExt cx="9043996" cy="1988213"/>
          </a:xfrm>
        </p:grpSpPr>
        <p:sp>
          <p:nvSpPr>
            <p:cNvPr id="53" name="Rectángulo 52"/>
            <p:cNvSpPr/>
            <p:nvPr/>
          </p:nvSpPr>
          <p:spPr>
            <a:xfrm>
              <a:off x="0" y="1897380"/>
              <a:ext cx="9043996" cy="1988213"/>
            </a:xfrm>
            <a:prstGeom prst="rect">
              <a:avLst/>
            </a:prstGeom>
            <a:noFill/>
            <a:ln w="38100">
              <a:solidFill>
                <a:srgbClr val="81BD4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54" name="Rectángulo 53"/>
            <p:cNvSpPr/>
            <p:nvPr/>
          </p:nvSpPr>
          <p:spPr>
            <a:xfrm>
              <a:off x="0" y="1897380"/>
              <a:ext cx="1037687" cy="1988213"/>
            </a:xfrm>
            <a:prstGeom prst="rect">
              <a:avLst/>
            </a:prstGeom>
            <a:solidFill>
              <a:srgbClr val="81BD41"/>
            </a:solidFill>
            <a:ln w="38100">
              <a:solidFill>
                <a:srgbClr val="81BD4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MX" dirty="0" err="1">
                  <a:latin typeface="Gotham Bold" pitchFamily="50" charset="0"/>
                </a:rPr>
                <a:t>Team</a:t>
              </a:r>
              <a:endParaRPr lang="es-MX" dirty="0">
                <a:latin typeface="Gotham Bold" pitchFamily="50" charset="0"/>
              </a:endParaRPr>
            </a:p>
            <a:p>
              <a:pPr algn="ctr"/>
              <a:r>
                <a:rPr lang="es-MX" sz="1200" dirty="0">
                  <a:latin typeface="Gotham Book" panose="02000604040000020004" pitchFamily="50" charset="0"/>
                </a:rPr>
                <a:t>Operativo y atención directa a la cuenta</a:t>
              </a:r>
            </a:p>
          </p:txBody>
        </p:sp>
      </p:grpSp>
      <p:sp>
        <p:nvSpPr>
          <p:cNvPr id="57" name="CuadroTexto 2"/>
          <p:cNvSpPr txBox="1">
            <a:spLocks noChangeArrowheads="1"/>
          </p:cNvSpPr>
          <p:nvPr/>
        </p:nvSpPr>
        <p:spPr bwMode="auto">
          <a:xfrm>
            <a:off x="4666965" y="3490606"/>
            <a:ext cx="2097273" cy="4111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63326" tIns="81663" rIns="163326" bIns="81663" anchor="ctr">
            <a:spAutoFit/>
          </a:bodyPr>
          <a:lstStyle>
            <a:lvl1pPr>
              <a:defRPr sz="3600">
                <a:solidFill>
                  <a:schemeClr val="tx1"/>
                </a:solidFill>
                <a:latin typeface="Arial" panose="020B0604020202020204" pitchFamily="34" charset="0"/>
                <a:ea typeface="MS PGothic" panose="020B0600070205080204" pitchFamily="34" charset="-128"/>
              </a:defRPr>
            </a:lvl1pPr>
            <a:lvl2pPr marL="742950" indent="-285750">
              <a:defRPr sz="3600">
                <a:solidFill>
                  <a:schemeClr val="tx1"/>
                </a:solidFill>
                <a:latin typeface="Arial" panose="020B0604020202020204" pitchFamily="34" charset="0"/>
                <a:ea typeface="MS PGothic" panose="020B0600070205080204" pitchFamily="34" charset="-128"/>
              </a:defRPr>
            </a:lvl2pPr>
            <a:lvl3pPr marL="1143000" indent="-228600">
              <a:defRPr sz="3600">
                <a:solidFill>
                  <a:schemeClr val="tx1"/>
                </a:solidFill>
                <a:latin typeface="Arial" panose="020B0604020202020204" pitchFamily="34" charset="0"/>
                <a:ea typeface="MS PGothic" panose="020B0600070205080204" pitchFamily="34" charset="-128"/>
              </a:defRPr>
            </a:lvl3pPr>
            <a:lvl4pPr marL="1600200" indent="-228600">
              <a:defRPr sz="3600">
                <a:solidFill>
                  <a:schemeClr val="tx1"/>
                </a:solidFill>
                <a:latin typeface="Arial" panose="020B0604020202020204" pitchFamily="34" charset="0"/>
                <a:ea typeface="MS PGothic" panose="020B0600070205080204" pitchFamily="34" charset="-128"/>
              </a:defRPr>
            </a:lvl4pPr>
            <a:lvl5pPr marL="2057400" indent="-228600">
              <a:defRPr sz="3600">
                <a:solidFill>
                  <a:schemeClr val="tx1"/>
                </a:solidFill>
                <a:latin typeface="Arial" panose="020B0604020202020204" pitchFamily="34" charset="0"/>
                <a:ea typeface="MS PGothic" panose="020B0600070205080204" pitchFamily="34" charset="-128"/>
              </a:defRPr>
            </a:lvl5pPr>
            <a:lvl6pPr marL="2514600" indent="-228600" defTabSz="925513"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6pPr>
            <a:lvl7pPr marL="2971800" indent="-228600" defTabSz="925513"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7pPr>
            <a:lvl8pPr marL="3429000" indent="-228600" defTabSz="925513"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8pPr>
            <a:lvl9pPr marL="3886200" indent="-228600" defTabSz="925513"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s-ES" altLang="es-MX" sz="1000" b="1" dirty="0" smtClean="0">
                <a:solidFill>
                  <a:schemeClr val="bg1"/>
                </a:solidFill>
                <a:latin typeface="Gotham Bold" pitchFamily="50" charset="0"/>
              </a:rPr>
              <a:t>Daniela Spinola</a:t>
            </a:r>
            <a:endParaRPr lang="es-ES" altLang="es-MX" sz="1000" b="1" dirty="0">
              <a:solidFill>
                <a:schemeClr val="bg1"/>
              </a:solidFill>
              <a:latin typeface="Gotham Bold" pitchFamily="50" charset="0"/>
            </a:endParaRPr>
          </a:p>
          <a:p>
            <a:pPr algn="ctr">
              <a:lnSpc>
                <a:spcPct val="80000"/>
              </a:lnSpc>
            </a:pPr>
            <a:r>
              <a:rPr lang="es-ES" altLang="es-MX" sz="1000" dirty="0" smtClean="0">
                <a:solidFill>
                  <a:schemeClr val="bg1"/>
                </a:solidFill>
                <a:latin typeface="Gotham Book" panose="02000604040000020004" pitchFamily="50" charset="0"/>
              </a:rPr>
              <a:t>Digital </a:t>
            </a:r>
            <a:r>
              <a:rPr lang="es-ES" altLang="es-MX" sz="1000" dirty="0" err="1" smtClean="0">
                <a:solidFill>
                  <a:schemeClr val="bg1"/>
                </a:solidFill>
                <a:latin typeface="Gotham Book" panose="02000604040000020004" pitchFamily="50" charset="0"/>
              </a:rPr>
              <a:t>account</a:t>
            </a:r>
            <a:r>
              <a:rPr lang="es-ES" altLang="es-MX" sz="1000" dirty="0" smtClean="0">
                <a:solidFill>
                  <a:schemeClr val="bg1"/>
                </a:solidFill>
                <a:latin typeface="Gotham Book" panose="02000604040000020004" pitchFamily="50" charset="0"/>
              </a:rPr>
              <a:t> </a:t>
            </a:r>
            <a:r>
              <a:rPr lang="es-ES" altLang="es-MX" sz="1000" dirty="0">
                <a:solidFill>
                  <a:schemeClr val="bg1"/>
                </a:solidFill>
                <a:latin typeface="Gotham Book" panose="02000604040000020004" pitchFamily="50" charset="0"/>
              </a:rPr>
              <a:t>manager</a:t>
            </a:r>
          </a:p>
        </p:txBody>
      </p:sp>
      <p:cxnSp>
        <p:nvCxnSpPr>
          <p:cNvPr id="58" name="Conector recto 57"/>
          <p:cNvCxnSpPr>
            <a:stCxn id="56" idx="2"/>
            <a:endCxn id="40" idx="6"/>
          </p:cNvCxnSpPr>
          <p:nvPr/>
        </p:nvCxnSpPr>
        <p:spPr>
          <a:xfrm flipH="1">
            <a:off x="4151652" y="3213637"/>
            <a:ext cx="1254733" cy="0"/>
          </a:xfrm>
          <a:prstGeom prst="line">
            <a:avLst/>
          </a:prstGeom>
          <a:ln>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pic>
        <p:nvPicPr>
          <p:cNvPr id="40" name="Imagen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1652" y="2943637"/>
            <a:ext cx="540000" cy="540000"/>
          </a:xfrm>
          <a:prstGeom prst="ellipse">
            <a:avLst/>
          </a:prstGeom>
          <a:ln w="28575" cmpd="sng">
            <a:solidFill>
              <a:schemeClr val="bg1">
                <a:lumMod val="50000"/>
              </a:schemeClr>
            </a:solidFill>
          </a:ln>
          <a:effectLst>
            <a:outerShdw blurRad="50800" dist="38100" dir="8100000" algn="tr" rotWithShape="0">
              <a:prstClr val="black">
                <a:alpha val="40000"/>
              </a:prstClr>
            </a:outerShdw>
          </a:effectLst>
        </p:spPr>
      </p:pic>
      <p:pic>
        <p:nvPicPr>
          <p:cNvPr id="56" name="Imagen 5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06385" y="2943637"/>
            <a:ext cx="540000" cy="540000"/>
          </a:xfrm>
          <a:prstGeom prst="ellipse">
            <a:avLst/>
          </a:prstGeom>
          <a:ln w="28575" cmpd="sng">
            <a:solidFill>
              <a:schemeClr val="bg1">
                <a:lumMod val="50000"/>
              </a:schemeClr>
            </a:solidFill>
          </a:ln>
          <a:effectLst>
            <a:outerShdw blurRad="50800" dist="38100" dir="8100000" algn="tr" rotWithShape="0">
              <a:prstClr val="black">
                <a:alpha val="40000"/>
              </a:prstClr>
            </a:outerShdw>
          </a:effectLst>
        </p:spPr>
      </p:pic>
      <p:pic>
        <p:nvPicPr>
          <p:cNvPr id="59" name="Picture 2" descr="Valeria Verdejo"/>
          <p:cNvPicPr>
            <a:picLocks noChangeAspect="1" noChangeArrowheads="1"/>
          </p:cNvPicPr>
          <p:nvPr/>
        </p:nvPicPr>
        <p:blipFill rotWithShape="1">
          <a:blip r:embed="rId7">
            <a:extLst>
              <a:ext uri="{28A0092B-C50C-407E-A947-70E740481C1C}">
                <a14:useLocalDpi xmlns:a14="http://schemas.microsoft.com/office/drawing/2010/main" val="0"/>
              </a:ext>
            </a:extLst>
          </a:blip>
          <a:srcRect l="13217" r="16184" b="32720"/>
          <a:stretch/>
        </p:blipFill>
        <p:spPr bwMode="auto">
          <a:xfrm>
            <a:off x="3602246" y="2065238"/>
            <a:ext cx="638419" cy="608400"/>
          </a:xfrm>
          <a:prstGeom prst="ellipse">
            <a:avLst/>
          </a:prstGeom>
          <a:ln w="28575" cmpd="sng">
            <a:solidFill>
              <a:schemeClr val="bg1">
                <a:lumMod val="50000"/>
              </a:schemeClr>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00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0-#ppt_w/2"/>
                                          </p:val>
                                        </p:tav>
                                        <p:tav tm="100000">
                                          <p:val>
                                            <p:strVal val="#ppt_x"/>
                                          </p:val>
                                        </p:tav>
                                      </p:tavLst>
                                    </p:anim>
                                    <p:anim calcmode="lin" valueType="num">
                                      <p:cBhvr additive="base">
                                        <p:cTn id="8"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o 5"/>
          <p:cNvGrpSpPr/>
          <p:nvPr/>
        </p:nvGrpSpPr>
        <p:grpSpPr>
          <a:xfrm>
            <a:off x="21351" y="1072664"/>
            <a:ext cx="9096266" cy="3677135"/>
            <a:chOff x="21351" y="1072665"/>
            <a:chExt cx="9096266" cy="2807922"/>
          </a:xfrm>
        </p:grpSpPr>
        <p:sp>
          <p:nvSpPr>
            <p:cNvPr id="37" name="Rectángulo 36"/>
            <p:cNvSpPr/>
            <p:nvPr/>
          </p:nvSpPr>
          <p:spPr>
            <a:xfrm>
              <a:off x="5545621" y="2602079"/>
              <a:ext cx="1695978" cy="127850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grpSp>
          <p:nvGrpSpPr>
            <p:cNvPr id="5" name="Grupo 4"/>
            <p:cNvGrpSpPr/>
            <p:nvPr/>
          </p:nvGrpSpPr>
          <p:grpSpPr>
            <a:xfrm>
              <a:off x="21351" y="1072665"/>
              <a:ext cx="9096266" cy="2807922"/>
              <a:chOff x="21351" y="1072665"/>
              <a:chExt cx="9096266" cy="2807922"/>
            </a:xfrm>
          </p:grpSpPr>
          <p:sp>
            <p:nvSpPr>
              <p:cNvPr id="31" name="Rectángulo 30"/>
              <p:cNvSpPr/>
              <p:nvPr/>
            </p:nvSpPr>
            <p:spPr>
              <a:xfrm>
                <a:off x="21351" y="1072665"/>
                <a:ext cx="1695978" cy="127850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33" name="Rectángulo 32"/>
              <p:cNvSpPr/>
              <p:nvPr/>
            </p:nvSpPr>
            <p:spPr>
              <a:xfrm>
                <a:off x="1859930" y="1072665"/>
                <a:ext cx="1695978" cy="127850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34" name="Rectángulo 33"/>
              <p:cNvSpPr/>
              <p:nvPr/>
            </p:nvSpPr>
            <p:spPr>
              <a:xfrm>
                <a:off x="3698332" y="2602079"/>
                <a:ext cx="1695978" cy="127850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40" name="Rectángulo 39"/>
              <p:cNvSpPr/>
              <p:nvPr/>
            </p:nvSpPr>
            <p:spPr>
              <a:xfrm>
                <a:off x="21351" y="2600064"/>
                <a:ext cx="1695978" cy="127850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43" name="Rectángulo 42"/>
              <p:cNvSpPr/>
              <p:nvPr/>
            </p:nvSpPr>
            <p:spPr>
              <a:xfrm>
                <a:off x="1859930" y="2600064"/>
                <a:ext cx="1695978" cy="127850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46" name="Rectángulo 45"/>
              <p:cNvSpPr/>
              <p:nvPr/>
            </p:nvSpPr>
            <p:spPr>
              <a:xfrm>
                <a:off x="3695195" y="1072665"/>
                <a:ext cx="1695978" cy="127850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49" name="Rectángulo 48"/>
              <p:cNvSpPr/>
              <p:nvPr/>
            </p:nvSpPr>
            <p:spPr>
              <a:xfrm>
                <a:off x="5533774" y="1072665"/>
                <a:ext cx="1695978" cy="127850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57" name="Rectángulo 56"/>
              <p:cNvSpPr/>
              <p:nvPr/>
            </p:nvSpPr>
            <p:spPr>
              <a:xfrm>
                <a:off x="7421639" y="2602079"/>
                <a:ext cx="1695978" cy="127850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59" name="Rectángulo 58"/>
              <p:cNvSpPr/>
              <p:nvPr/>
            </p:nvSpPr>
            <p:spPr>
              <a:xfrm>
                <a:off x="7409792" y="1072665"/>
                <a:ext cx="1695978" cy="127850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grpSp>
      </p:grpSp>
      <p:sp>
        <p:nvSpPr>
          <p:cNvPr id="20" name="Título 4"/>
          <p:cNvSpPr txBox="1">
            <a:spLocks/>
          </p:cNvSpPr>
          <p:nvPr/>
        </p:nvSpPr>
        <p:spPr>
          <a:xfrm>
            <a:off x="94355" y="168871"/>
            <a:ext cx="8525661" cy="474568"/>
          </a:xfrm>
          <a:prstGeom prst="rect">
            <a:avLst/>
          </a:prstGeom>
        </p:spPr>
        <p:txBody>
          <a:bodyPr vert="horz" lIns="128583" tIns="64291" rIns="128583" bIns="64291" rtlCol="0" anchor="ctr">
            <a:noAutofit/>
          </a:bodyPr>
          <a:lstStyle>
            <a:lvl1pPr algn="l" defTabSz="362798" rtl="0" eaLnBrk="1" latinLnBrk="0" hangingPunct="1">
              <a:lnSpc>
                <a:spcPct val="80000"/>
              </a:lnSpc>
              <a:spcBef>
                <a:spcPct val="0"/>
              </a:spcBef>
              <a:buNone/>
              <a:defRPr sz="2822" kern="1200">
                <a:solidFill>
                  <a:schemeClr val="bg1"/>
                </a:solidFill>
                <a:latin typeface="Gotham Thin"/>
                <a:ea typeface="+mj-ea"/>
                <a:cs typeface="Gotham Thin"/>
              </a:defRPr>
            </a:lvl1pPr>
          </a:lstStyle>
          <a:p>
            <a:pPr marL="12700">
              <a:lnSpc>
                <a:spcPct val="100000"/>
              </a:lnSpc>
              <a:defRPr/>
            </a:pPr>
            <a:r>
              <a:rPr lang="es-MX" sz="2250" dirty="0" smtClean="0">
                <a:latin typeface="Gotham Book" panose="02000604040000020004" pitchFamily="50" charset="0"/>
              </a:rPr>
              <a:t>4. </a:t>
            </a:r>
            <a:r>
              <a:rPr lang="es-MX" sz="2000" dirty="0" smtClean="0">
                <a:latin typeface="Gotham Book" panose="02000604040000020004" pitchFamily="50" charset="0"/>
              </a:rPr>
              <a:t>EXPERIENCIAS EN EL </a:t>
            </a:r>
            <a:r>
              <a:rPr lang="es-MX" sz="2000" dirty="0" smtClean="0">
                <a:latin typeface="Gotham Bold" pitchFamily="50" charset="0"/>
              </a:rPr>
              <a:t>SECTOR DE LA SALUD</a:t>
            </a:r>
            <a:endParaRPr lang="es-MX" sz="2000" dirty="0">
              <a:latin typeface="Gotham Bold" pitchFamily="50" charset="0"/>
            </a:endParaRPr>
          </a:p>
        </p:txBody>
      </p:sp>
      <p:pic>
        <p:nvPicPr>
          <p:cNvPr id="5136" name="Picture 16" descr="Vitalmex | Inic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4099" y="1174029"/>
            <a:ext cx="1441113" cy="576446"/>
          </a:xfrm>
          <a:prstGeom prst="rect">
            <a:avLst/>
          </a:prstGeom>
          <a:noFill/>
          <a:extLst>
            <a:ext uri="{909E8E84-426E-40DD-AFC4-6F175D3DCCD1}">
              <a14:hiddenFill xmlns:a14="http://schemas.microsoft.com/office/drawing/2010/main">
                <a:solidFill>
                  <a:srgbClr val="FFFFFF"/>
                </a:solidFill>
              </a14:hiddenFill>
            </a:ext>
          </a:extLst>
        </p:spPr>
      </p:pic>
      <p:sp>
        <p:nvSpPr>
          <p:cNvPr id="32" name="Rectángulo 31"/>
          <p:cNvSpPr/>
          <p:nvPr/>
        </p:nvSpPr>
        <p:spPr>
          <a:xfrm>
            <a:off x="21351" y="2002347"/>
            <a:ext cx="1695978" cy="592470"/>
          </a:xfrm>
          <a:prstGeom prst="rect">
            <a:avLst/>
          </a:prstGeom>
        </p:spPr>
        <p:txBody>
          <a:bodyPr wrap="square">
            <a:spAutoFit/>
          </a:bodyPr>
          <a:lstStyle/>
          <a:p>
            <a:pPr algn="ctr" defTabSz="914400" eaLnBrk="0" fontAlgn="base" hangingPunct="0">
              <a:lnSpc>
                <a:spcPts val="1300"/>
              </a:lnSpc>
              <a:spcBef>
                <a:spcPct val="0"/>
              </a:spcBef>
              <a:spcAft>
                <a:spcPct val="0"/>
              </a:spcAft>
              <a:buClr>
                <a:srgbClr val="C45F1C"/>
              </a:buClr>
              <a:defRPr/>
            </a:pPr>
            <a:r>
              <a:rPr lang="es-ES" sz="1100" dirty="0" smtClean="0">
                <a:solidFill>
                  <a:srgbClr val="141516"/>
                </a:solidFill>
                <a:latin typeface="Gotham Book" panose="02000604040000020004" pitchFamily="50" charset="0"/>
                <a:ea typeface="Gotham Book"/>
              </a:rPr>
              <a:t>Comunicación corporativa y de 6 padecimientos</a:t>
            </a:r>
            <a:endParaRPr lang="es-ES" sz="1100" dirty="0">
              <a:solidFill>
                <a:srgbClr val="141516"/>
              </a:solidFill>
              <a:latin typeface="Gotham Book" panose="02000604040000020004" pitchFamily="50" charset="0"/>
              <a:ea typeface="Gotham Book"/>
            </a:endParaRPr>
          </a:p>
        </p:txBody>
      </p:sp>
      <p:sp>
        <p:nvSpPr>
          <p:cNvPr id="35" name="Rectángulo 34"/>
          <p:cNvSpPr/>
          <p:nvPr/>
        </p:nvSpPr>
        <p:spPr>
          <a:xfrm>
            <a:off x="3663063" y="3972288"/>
            <a:ext cx="1757631" cy="810478"/>
          </a:xfrm>
          <a:prstGeom prst="rect">
            <a:avLst/>
          </a:prstGeom>
        </p:spPr>
        <p:txBody>
          <a:bodyPr wrap="square">
            <a:spAutoFit/>
          </a:bodyPr>
          <a:lstStyle/>
          <a:p>
            <a:pPr algn="ctr" defTabSz="914400" eaLnBrk="0" fontAlgn="base" hangingPunct="0">
              <a:lnSpc>
                <a:spcPts val="1400"/>
              </a:lnSpc>
              <a:spcBef>
                <a:spcPct val="0"/>
              </a:spcBef>
              <a:spcAft>
                <a:spcPct val="0"/>
              </a:spcAft>
              <a:buClr>
                <a:srgbClr val="C45F1C"/>
              </a:buClr>
              <a:defRPr/>
            </a:pPr>
            <a:r>
              <a:rPr lang="es-ES" sz="1100" dirty="0" smtClean="0">
                <a:solidFill>
                  <a:srgbClr val="141516"/>
                </a:solidFill>
                <a:latin typeface="Gotham Book" panose="02000604040000020004" pitchFamily="50" charset="0"/>
                <a:ea typeface="Gotham Book"/>
              </a:rPr>
              <a:t>Talleres de </a:t>
            </a:r>
            <a:r>
              <a:rPr lang="es-ES" sz="1100" dirty="0">
                <a:solidFill>
                  <a:srgbClr val="141516"/>
                </a:solidFill>
                <a:latin typeface="Gotham Book" panose="02000604040000020004" pitchFamily="50" charset="0"/>
                <a:ea typeface="Gotham Book"/>
              </a:rPr>
              <a:t>empoderamiento estratégico </a:t>
            </a:r>
            <a:r>
              <a:rPr lang="es-ES" sz="1100" dirty="0" smtClean="0">
                <a:solidFill>
                  <a:srgbClr val="141516"/>
                </a:solidFill>
                <a:latin typeface="Gotham Book" panose="02000604040000020004" pitchFamily="50" charset="0"/>
                <a:ea typeface="Gotham Book"/>
              </a:rPr>
              <a:t>y</a:t>
            </a:r>
          </a:p>
          <a:p>
            <a:pPr algn="ctr" defTabSz="914400" eaLnBrk="0" fontAlgn="base" hangingPunct="0">
              <a:lnSpc>
                <a:spcPts val="1400"/>
              </a:lnSpc>
              <a:spcBef>
                <a:spcPct val="0"/>
              </a:spcBef>
              <a:spcAft>
                <a:spcPct val="0"/>
              </a:spcAft>
              <a:buClr>
                <a:srgbClr val="C45F1C"/>
              </a:buClr>
              <a:defRPr/>
            </a:pPr>
            <a:r>
              <a:rPr lang="es-ES" sz="1100" dirty="0" err="1" smtClean="0">
                <a:solidFill>
                  <a:srgbClr val="141516"/>
                </a:solidFill>
                <a:latin typeface="Gotham Book" panose="02000604040000020004" pitchFamily="50" charset="0"/>
                <a:ea typeface="Gotham Book"/>
              </a:rPr>
              <a:t>Patient</a:t>
            </a:r>
            <a:r>
              <a:rPr lang="es-ES" sz="1100" dirty="0" smtClean="0">
                <a:solidFill>
                  <a:srgbClr val="141516"/>
                </a:solidFill>
                <a:latin typeface="Gotham Book" panose="02000604040000020004" pitchFamily="50" charset="0"/>
                <a:ea typeface="Gotham Book"/>
              </a:rPr>
              <a:t> </a:t>
            </a:r>
            <a:r>
              <a:rPr lang="es-ES" sz="1100" dirty="0" err="1">
                <a:solidFill>
                  <a:srgbClr val="141516"/>
                </a:solidFill>
                <a:latin typeface="Gotham Book" panose="02000604040000020004" pitchFamily="50" charset="0"/>
                <a:ea typeface="Gotham Book"/>
              </a:rPr>
              <a:t>Advocacy</a:t>
            </a:r>
            <a:endParaRPr lang="es-ES" sz="1100" dirty="0">
              <a:solidFill>
                <a:srgbClr val="141516"/>
              </a:solidFill>
              <a:latin typeface="Gotham Book" panose="02000604040000020004" pitchFamily="50" charset="0"/>
              <a:ea typeface="Gotham Book"/>
            </a:endParaRPr>
          </a:p>
        </p:txBody>
      </p:sp>
      <p:sp>
        <p:nvSpPr>
          <p:cNvPr id="38" name="Rectángulo 37"/>
          <p:cNvSpPr/>
          <p:nvPr/>
        </p:nvSpPr>
        <p:spPr>
          <a:xfrm>
            <a:off x="5510351" y="3972288"/>
            <a:ext cx="1757631" cy="630942"/>
          </a:xfrm>
          <a:prstGeom prst="rect">
            <a:avLst/>
          </a:prstGeom>
        </p:spPr>
        <p:txBody>
          <a:bodyPr wrap="square">
            <a:spAutoFit/>
          </a:bodyPr>
          <a:lstStyle/>
          <a:p>
            <a:pPr algn="ctr" defTabSz="914400" eaLnBrk="0" fontAlgn="base" hangingPunct="0">
              <a:lnSpc>
                <a:spcPts val="1400"/>
              </a:lnSpc>
              <a:spcBef>
                <a:spcPct val="0"/>
              </a:spcBef>
              <a:spcAft>
                <a:spcPct val="0"/>
              </a:spcAft>
              <a:buClr>
                <a:srgbClr val="C45F1C"/>
              </a:buClr>
              <a:defRPr/>
            </a:pPr>
            <a:r>
              <a:rPr lang="es-ES" sz="1100" dirty="0" smtClean="0">
                <a:solidFill>
                  <a:srgbClr val="141516"/>
                </a:solidFill>
                <a:latin typeface="Gotham Book" panose="02000604040000020004" pitchFamily="50" charset="0"/>
                <a:ea typeface="Gotham Book"/>
              </a:rPr>
              <a:t>Revista </a:t>
            </a:r>
            <a:r>
              <a:rPr lang="es-ES" sz="1100" dirty="0" err="1" smtClean="0">
                <a:solidFill>
                  <a:srgbClr val="141516"/>
                </a:solidFill>
                <a:latin typeface="Gotham Book" panose="02000604040000020004" pitchFamily="50" charset="0"/>
                <a:ea typeface="Gotham Book"/>
              </a:rPr>
              <a:t>print</a:t>
            </a:r>
            <a:r>
              <a:rPr lang="es-ES" sz="1100" dirty="0" smtClean="0">
                <a:solidFill>
                  <a:srgbClr val="141516"/>
                </a:solidFill>
                <a:latin typeface="Gotham Book" panose="02000604040000020004" pitchFamily="50" charset="0"/>
                <a:ea typeface="Gotham Book"/>
              </a:rPr>
              <a:t> 8 años y manejo de plataforma digital</a:t>
            </a:r>
            <a:endParaRPr lang="es-ES" sz="1100" dirty="0">
              <a:solidFill>
                <a:srgbClr val="141516"/>
              </a:solidFill>
              <a:latin typeface="Gotham Book" panose="02000604040000020004" pitchFamily="50" charset="0"/>
              <a:ea typeface="Gotham Book"/>
            </a:endParaRPr>
          </a:p>
        </p:txBody>
      </p:sp>
      <p:sp>
        <p:nvSpPr>
          <p:cNvPr id="41" name="Rectángulo 40"/>
          <p:cNvSpPr/>
          <p:nvPr/>
        </p:nvSpPr>
        <p:spPr>
          <a:xfrm>
            <a:off x="-12260" y="3972288"/>
            <a:ext cx="1757631" cy="630942"/>
          </a:xfrm>
          <a:prstGeom prst="rect">
            <a:avLst/>
          </a:prstGeom>
        </p:spPr>
        <p:txBody>
          <a:bodyPr wrap="square">
            <a:spAutoFit/>
          </a:bodyPr>
          <a:lstStyle/>
          <a:p>
            <a:pPr algn="ctr" defTabSz="914400" eaLnBrk="0" fontAlgn="base" hangingPunct="0">
              <a:lnSpc>
                <a:spcPts val="1400"/>
              </a:lnSpc>
              <a:spcBef>
                <a:spcPct val="0"/>
              </a:spcBef>
              <a:spcAft>
                <a:spcPct val="0"/>
              </a:spcAft>
              <a:buClr>
                <a:srgbClr val="C45F1C"/>
              </a:buClr>
              <a:defRPr/>
            </a:pPr>
            <a:r>
              <a:rPr lang="es-ES" sz="1100" dirty="0" smtClean="0">
                <a:solidFill>
                  <a:srgbClr val="141516"/>
                </a:solidFill>
                <a:latin typeface="Gotham Book" panose="02000604040000020004" pitchFamily="50" charset="0"/>
                <a:ea typeface="Gotham Book"/>
              </a:rPr>
              <a:t>Manejo de redes sociales y campañas social media</a:t>
            </a:r>
            <a:endParaRPr lang="es-ES" sz="1100" dirty="0">
              <a:solidFill>
                <a:srgbClr val="141516"/>
              </a:solidFill>
              <a:latin typeface="Gotham Book" panose="02000604040000020004" pitchFamily="50" charset="0"/>
              <a:ea typeface="Gotham Book"/>
            </a:endParaRPr>
          </a:p>
        </p:txBody>
      </p:sp>
      <p:sp>
        <p:nvSpPr>
          <p:cNvPr id="45" name="Rectángulo 44"/>
          <p:cNvSpPr/>
          <p:nvPr/>
        </p:nvSpPr>
        <p:spPr>
          <a:xfrm>
            <a:off x="1846708" y="3972288"/>
            <a:ext cx="1757631" cy="619913"/>
          </a:xfrm>
          <a:prstGeom prst="rect">
            <a:avLst/>
          </a:prstGeom>
        </p:spPr>
        <p:txBody>
          <a:bodyPr wrap="square">
            <a:spAutoFit/>
          </a:bodyPr>
          <a:lstStyle/>
          <a:p>
            <a:pPr algn="ctr" defTabSz="914400" eaLnBrk="0" fontAlgn="base" hangingPunct="0">
              <a:lnSpc>
                <a:spcPts val="1400"/>
              </a:lnSpc>
              <a:spcBef>
                <a:spcPct val="0"/>
              </a:spcBef>
              <a:spcAft>
                <a:spcPct val="0"/>
              </a:spcAft>
              <a:buClr>
                <a:srgbClr val="C45F1C"/>
              </a:buClr>
              <a:defRPr/>
            </a:pPr>
            <a:r>
              <a:rPr lang="es-ES" sz="1100" dirty="0" smtClean="0">
                <a:solidFill>
                  <a:srgbClr val="141516"/>
                </a:solidFill>
                <a:latin typeface="Gotham Book" panose="02000604040000020004" pitchFamily="50" charset="0"/>
                <a:ea typeface="Gotham Book"/>
              </a:rPr>
              <a:t>Comunicación corporativa y relacionamiento</a:t>
            </a:r>
            <a:endParaRPr lang="es-ES" sz="1100" dirty="0">
              <a:solidFill>
                <a:srgbClr val="141516"/>
              </a:solidFill>
              <a:latin typeface="Gotham Book" panose="02000604040000020004" pitchFamily="50" charset="0"/>
              <a:ea typeface="Gotham Book"/>
            </a:endParaRPr>
          </a:p>
        </p:txBody>
      </p:sp>
      <p:sp>
        <p:nvSpPr>
          <p:cNvPr id="48" name="Rectángulo 47"/>
          <p:cNvSpPr/>
          <p:nvPr/>
        </p:nvSpPr>
        <p:spPr>
          <a:xfrm>
            <a:off x="3661583" y="2002347"/>
            <a:ext cx="1757631" cy="592470"/>
          </a:xfrm>
          <a:prstGeom prst="rect">
            <a:avLst/>
          </a:prstGeom>
        </p:spPr>
        <p:txBody>
          <a:bodyPr wrap="square">
            <a:spAutoFit/>
          </a:bodyPr>
          <a:lstStyle/>
          <a:p>
            <a:pPr algn="ctr" defTabSz="914400" eaLnBrk="0" fontAlgn="base" hangingPunct="0">
              <a:lnSpc>
                <a:spcPts val="1300"/>
              </a:lnSpc>
              <a:spcBef>
                <a:spcPct val="0"/>
              </a:spcBef>
              <a:spcAft>
                <a:spcPct val="0"/>
              </a:spcAft>
              <a:buClr>
                <a:srgbClr val="C45F1C"/>
              </a:buClr>
              <a:defRPr/>
            </a:pPr>
            <a:r>
              <a:rPr lang="es-ES" sz="1100" dirty="0" smtClean="0">
                <a:solidFill>
                  <a:srgbClr val="141516"/>
                </a:solidFill>
                <a:latin typeface="Gotham Book" panose="02000604040000020004" pitchFamily="50" charset="0"/>
                <a:ea typeface="Gotham Book"/>
              </a:rPr>
              <a:t>Convocatorias de medios para eventos </a:t>
            </a:r>
            <a:r>
              <a:rPr lang="es-ES" sz="1100" dirty="0" err="1" smtClean="0">
                <a:solidFill>
                  <a:srgbClr val="141516"/>
                </a:solidFill>
                <a:latin typeface="Gotham Book" panose="02000604040000020004" pitchFamily="50" charset="0"/>
                <a:ea typeface="Gotham Book"/>
              </a:rPr>
              <a:t>Gavindo</a:t>
            </a:r>
            <a:r>
              <a:rPr lang="es-ES" sz="1100" dirty="0" smtClean="0">
                <a:solidFill>
                  <a:srgbClr val="141516"/>
                </a:solidFill>
                <a:latin typeface="Gotham Book" panose="02000604040000020004" pitchFamily="50" charset="0"/>
                <a:ea typeface="Gotham Book"/>
              </a:rPr>
              <a:t> N</a:t>
            </a:r>
            <a:endParaRPr lang="es-ES" sz="1100" dirty="0">
              <a:solidFill>
                <a:srgbClr val="141516"/>
              </a:solidFill>
              <a:latin typeface="Gotham Book" panose="02000604040000020004" pitchFamily="50" charset="0"/>
              <a:ea typeface="Gotham Book"/>
            </a:endParaRPr>
          </a:p>
        </p:txBody>
      </p:sp>
      <p:sp>
        <p:nvSpPr>
          <p:cNvPr id="51" name="Rectángulo 50"/>
          <p:cNvSpPr/>
          <p:nvPr/>
        </p:nvSpPr>
        <p:spPr>
          <a:xfrm>
            <a:off x="5498504" y="2002347"/>
            <a:ext cx="1757631" cy="592470"/>
          </a:xfrm>
          <a:prstGeom prst="rect">
            <a:avLst/>
          </a:prstGeom>
        </p:spPr>
        <p:txBody>
          <a:bodyPr wrap="square">
            <a:spAutoFit/>
          </a:bodyPr>
          <a:lstStyle/>
          <a:p>
            <a:pPr algn="ctr" defTabSz="914400" eaLnBrk="0" fontAlgn="base" hangingPunct="0">
              <a:lnSpc>
                <a:spcPts val="1300"/>
              </a:lnSpc>
              <a:spcBef>
                <a:spcPct val="0"/>
              </a:spcBef>
              <a:spcAft>
                <a:spcPct val="0"/>
              </a:spcAft>
              <a:buClr>
                <a:srgbClr val="C45F1C"/>
              </a:buClr>
              <a:defRPr/>
            </a:pPr>
            <a:r>
              <a:rPr lang="es-ES" sz="1100" dirty="0" smtClean="0">
                <a:solidFill>
                  <a:srgbClr val="141516"/>
                </a:solidFill>
                <a:latin typeface="Gotham Book" panose="02000604040000020004" pitchFamily="50" charset="0"/>
                <a:ea typeface="Gotham Book"/>
              </a:rPr>
              <a:t>Blindaje, posicionamiento y manejo de crisis</a:t>
            </a:r>
            <a:endParaRPr lang="es-ES" sz="1100" dirty="0">
              <a:solidFill>
                <a:srgbClr val="141516"/>
              </a:solidFill>
              <a:latin typeface="Gotham Book" panose="02000604040000020004" pitchFamily="50" charset="0"/>
              <a:ea typeface="Gotham Book"/>
            </a:endParaRPr>
          </a:p>
        </p:txBody>
      </p:sp>
      <p:sp>
        <p:nvSpPr>
          <p:cNvPr id="54" name="Rectángulo 53"/>
          <p:cNvSpPr/>
          <p:nvPr/>
        </p:nvSpPr>
        <p:spPr>
          <a:xfrm>
            <a:off x="1859931" y="2002347"/>
            <a:ext cx="1695978" cy="592470"/>
          </a:xfrm>
          <a:prstGeom prst="rect">
            <a:avLst/>
          </a:prstGeom>
        </p:spPr>
        <p:txBody>
          <a:bodyPr wrap="square">
            <a:spAutoFit/>
          </a:bodyPr>
          <a:lstStyle/>
          <a:p>
            <a:pPr algn="ctr" defTabSz="914400" eaLnBrk="0" fontAlgn="base" hangingPunct="0">
              <a:lnSpc>
                <a:spcPts val="1300"/>
              </a:lnSpc>
              <a:spcBef>
                <a:spcPct val="0"/>
              </a:spcBef>
              <a:spcAft>
                <a:spcPct val="0"/>
              </a:spcAft>
              <a:buClr>
                <a:srgbClr val="C45F1C"/>
              </a:buClr>
              <a:defRPr/>
            </a:pPr>
            <a:r>
              <a:rPr lang="es-ES" sz="1100" dirty="0" smtClean="0">
                <a:solidFill>
                  <a:srgbClr val="141516"/>
                </a:solidFill>
                <a:latin typeface="Gotham Book" panose="02000604040000020004" pitchFamily="50" charset="0"/>
                <a:ea typeface="Gotham Book"/>
              </a:rPr>
              <a:t>Organización de Congreso de enfermedades raras</a:t>
            </a:r>
            <a:endParaRPr lang="es-ES" sz="1100" dirty="0">
              <a:solidFill>
                <a:srgbClr val="141516"/>
              </a:solidFill>
              <a:latin typeface="Gotham Book" panose="02000604040000020004" pitchFamily="50" charset="0"/>
              <a:ea typeface="Gotham Book"/>
            </a:endParaRPr>
          </a:p>
        </p:txBody>
      </p:sp>
      <p:pic>
        <p:nvPicPr>
          <p:cNvPr id="5122" name="Picture 2" descr="merck-logo - Federación Mexicana de Diabetes"/>
          <p:cNvPicPr>
            <a:picLocks noChangeAspect="1" noChangeArrowheads="1"/>
          </p:cNvPicPr>
          <p:nvPr/>
        </p:nvPicPr>
        <p:blipFill rotWithShape="1">
          <a:blip r:embed="rId3">
            <a:extLst>
              <a:ext uri="{28A0092B-C50C-407E-A947-70E740481C1C}">
                <a14:useLocalDpi xmlns:a14="http://schemas.microsoft.com/office/drawing/2010/main" val="0"/>
              </a:ext>
            </a:extLst>
          </a:blip>
          <a:srcRect t="39891" b="40385"/>
          <a:stretch/>
        </p:blipFill>
        <p:spPr bwMode="auto">
          <a:xfrm>
            <a:off x="-25930" y="1333565"/>
            <a:ext cx="1743259" cy="32104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rchivo:Logo Takeda.svg - Wikipedia, la enciclopedia lib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659" y="1245695"/>
            <a:ext cx="1478519" cy="496782"/>
          </a:xfrm>
          <a:prstGeom prst="rect">
            <a:avLst/>
          </a:prstGeom>
          <a:noFill/>
          <a:extLst>
            <a:ext uri="{909E8E84-426E-40DD-AFC4-6F175D3DCCD1}">
              <a14:hiddenFill xmlns:a14="http://schemas.microsoft.com/office/drawing/2010/main">
                <a:solidFill>
                  <a:srgbClr val="FFFFFF"/>
                </a:solidFill>
              </a14:hiddenFill>
            </a:ext>
          </a:extLst>
        </p:spPr>
      </p:pic>
      <p:sp>
        <p:nvSpPr>
          <p:cNvPr id="56" name="Rectángulo 55"/>
          <p:cNvSpPr/>
          <p:nvPr/>
        </p:nvSpPr>
        <p:spPr>
          <a:xfrm>
            <a:off x="1829104" y="1725624"/>
            <a:ext cx="1757631" cy="215556"/>
          </a:xfrm>
          <a:prstGeom prst="rect">
            <a:avLst/>
          </a:prstGeom>
        </p:spPr>
        <p:txBody>
          <a:bodyPr wrap="square">
            <a:spAutoFit/>
          </a:bodyPr>
          <a:lstStyle/>
          <a:p>
            <a:pPr algn="ctr" defTabSz="914400" eaLnBrk="0" fontAlgn="base" hangingPunct="0">
              <a:lnSpc>
                <a:spcPts val="1400"/>
              </a:lnSpc>
              <a:spcBef>
                <a:spcPct val="0"/>
              </a:spcBef>
              <a:spcAft>
                <a:spcPct val="0"/>
              </a:spcAft>
              <a:buClr>
                <a:srgbClr val="C45F1C"/>
              </a:buClr>
              <a:defRPr/>
            </a:pPr>
            <a:r>
              <a:rPr lang="es-ES" sz="1100" b="1" dirty="0" smtClean="0">
                <a:solidFill>
                  <a:srgbClr val="082950"/>
                </a:solidFill>
                <a:latin typeface="Gotham Bold" pitchFamily="50" charset="0"/>
                <a:ea typeface="Gotham Book"/>
              </a:rPr>
              <a:t>ANTES SHIRE</a:t>
            </a:r>
            <a:endParaRPr lang="es-ES" sz="1100" b="1" dirty="0">
              <a:solidFill>
                <a:srgbClr val="082950"/>
              </a:solidFill>
              <a:latin typeface="Gotham Bold" pitchFamily="50" charset="0"/>
              <a:ea typeface="Gotham Book"/>
            </a:endParaRPr>
          </a:p>
        </p:txBody>
      </p:sp>
      <p:pic>
        <p:nvPicPr>
          <p:cNvPr id="2" name="Imagen 1"/>
          <p:cNvPicPr>
            <a:picLocks noChangeAspect="1"/>
          </p:cNvPicPr>
          <p:nvPr/>
        </p:nvPicPr>
        <p:blipFill>
          <a:blip r:embed="rId5"/>
          <a:stretch>
            <a:fillRect/>
          </a:stretch>
        </p:blipFill>
        <p:spPr>
          <a:xfrm>
            <a:off x="5948554" y="3225990"/>
            <a:ext cx="1054964" cy="430989"/>
          </a:xfrm>
          <a:prstGeom prst="rect">
            <a:avLst/>
          </a:prstGeom>
        </p:spPr>
      </p:pic>
      <p:pic>
        <p:nvPicPr>
          <p:cNvPr id="5128" name="Picture 8" descr="celgene-logo - Celgene Mexic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6540" y="3138526"/>
            <a:ext cx="687715" cy="605917"/>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Procter &amp; Gamble, HD Png Download , Transparent Png Image - PNGitem"/>
          <p:cNvPicPr>
            <a:picLocks noChangeAspect="1" noChangeArrowheads="1"/>
          </p:cNvPicPr>
          <p:nvPr/>
        </p:nvPicPr>
        <p:blipFill>
          <a:blip r:embed="rId7">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3856604" y="1174029"/>
            <a:ext cx="1404335" cy="640115"/>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Farmacias del Ahorro Logo Vector (.AI) Free Downloa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34810" y="1233896"/>
            <a:ext cx="994355" cy="520380"/>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Nuevo nombre y logo para Siemens Healthineers | El Poder de las Ideas"/>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34438" y="3269769"/>
            <a:ext cx="1346786" cy="343431"/>
          </a:xfrm>
          <a:prstGeom prst="rect">
            <a:avLst/>
          </a:prstGeom>
          <a:noFill/>
          <a:extLst>
            <a:ext uri="{909E8E84-426E-40DD-AFC4-6F175D3DCCD1}">
              <a14:hiddenFill xmlns:a14="http://schemas.microsoft.com/office/drawing/2010/main">
                <a:solidFill>
                  <a:srgbClr val="FFFFFF"/>
                </a:solidFill>
              </a14:hiddenFill>
            </a:ext>
          </a:extLst>
        </p:spPr>
      </p:pic>
      <p:sp>
        <p:nvSpPr>
          <p:cNvPr id="58" name="Rectángulo 57"/>
          <p:cNvSpPr/>
          <p:nvPr/>
        </p:nvSpPr>
        <p:spPr>
          <a:xfrm>
            <a:off x="7386369" y="3972288"/>
            <a:ext cx="1757631" cy="630942"/>
          </a:xfrm>
          <a:prstGeom prst="rect">
            <a:avLst/>
          </a:prstGeom>
        </p:spPr>
        <p:txBody>
          <a:bodyPr wrap="square">
            <a:spAutoFit/>
          </a:bodyPr>
          <a:lstStyle/>
          <a:p>
            <a:pPr algn="ctr" defTabSz="914400" eaLnBrk="0" fontAlgn="base" hangingPunct="0">
              <a:lnSpc>
                <a:spcPts val="1400"/>
              </a:lnSpc>
              <a:spcBef>
                <a:spcPct val="0"/>
              </a:spcBef>
              <a:spcAft>
                <a:spcPct val="0"/>
              </a:spcAft>
              <a:buClr>
                <a:srgbClr val="C45F1C"/>
              </a:buClr>
              <a:defRPr/>
            </a:pPr>
            <a:r>
              <a:rPr lang="es-ES" sz="1100" dirty="0" smtClean="0">
                <a:solidFill>
                  <a:srgbClr val="141516"/>
                </a:solidFill>
                <a:latin typeface="Gotham Book" panose="02000604040000020004" pitchFamily="50" charset="0"/>
                <a:ea typeface="Gotham Book"/>
              </a:rPr>
              <a:t>Monitoreo inteligente de medios de comunicación.</a:t>
            </a:r>
            <a:endParaRPr lang="es-ES" sz="1100" dirty="0">
              <a:solidFill>
                <a:srgbClr val="141516"/>
              </a:solidFill>
              <a:latin typeface="Gotham Book" panose="02000604040000020004" pitchFamily="50" charset="0"/>
              <a:ea typeface="Gotham Book"/>
            </a:endParaRPr>
          </a:p>
        </p:txBody>
      </p:sp>
      <p:sp>
        <p:nvSpPr>
          <p:cNvPr id="60" name="Rectángulo 59"/>
          <p:cNvSpPr/>
          <p:nvPr/>
        </p:nvSpPr>
        <p:spPr>
          <a:xfrm>
            <a:off x="7374522" y="2002347"/>
            <a:ext cx="1757631" cy="592470"/>
          </a:xfrm>
          <a:prstGeom prst="rect">
            <a:avLst/>
          </a:prstGeom>
        </p:spPr>
        <p:txBody>
          <a:bodyPr wrap="square">
            <a:spAutoFit/>
          </a:bodyPr>
          <a:lstStyle/>
          <a:p>
            <a:pPr algn="ctr" defTabSz="914400" eaLnBrk="0" fontAlgn="base" hangingPunct="0">
              <a:lnSpc>
                <a:spcPts val="1300"/>
              </a:lnSpc>
              <a:spcBef>
                <a:spcPct val="0"/>
              </a:spcBef>
              <a:spcAft>
                <a:spcPct val="0"/>
              </a:spcAft>
              <a:buClr>
                <a:srgbClr val="C45F1C"/>
              </a:buClr>
              <a:defRPr/>
            </a:pPr>
            <a:r>
              <a:rPr lang="es-ES" sz="1100" dirty="0" smtClean="0">
                <a:solidFill>
                  <a:srgbClr val="141516"/>
                </a:solidFill>
                <a:latin typeface="Gotham Book" panose="02000604040000020004" pitchFamily="50" charset="0"/>
                <a:ea typeface="Gotham Book"/>
              </a:rPr>
              <a:t>Visibilidad de </a:t>
            </a:r>
            <a:r>
              <a:rPr lang="es-ES" sz="1100" dirty="0" err="1" smtClean="0">
                <a:solidFill>
                  <a:srgbClr val="141516"/>
                </a:solidFill>
                <a:latin typeface="Gotham Book" panose="02000604040000020004" pitchFamily="50" charset="0"/>
                <a:ea typeface="Gotham Book"/>
              </a:rPr>
              <a:t>CEOs</a:t>
            </a:r>
            <a:r>
              <a:rPr lang="es-ES" sz="1100" dirty="0" smtClean="0">
                <a:solidFill>
                  <a:srgbClr val="141516"/>
                </a:solidFill>
                <a:latin typeface="Gotham Book" panose="02000604040000020004" pitchFamily="50" charset="0"/>
                <a:ea typeface="Gotham Book"/>
              </a:rPr>
              <a:t> y posicionamiento estratégico</a:t>
            </a:r>
            <a:endParaRPr lang="es-ES" sz="1100" dirty="0">
              <a:solidFill>
                <a:srgbClr val="141516"/>
              </a:solidFill>
              <a:latin typeface="Gotham Book" panose="02000604040000020004" pitchFamily="50" charset="0"/>
              <a:ea typeface="Gotham Book"/>
            </a:endParaRPr>
          </a:p>
        </p:txBody>
      </p:sp>
      <p:pic>
        <p:nvPicPr>
          <p:cNvPr id="61" name="Picture 6" descr="Grupo Farmacos Especializados customer references of Oracle Exadata"/>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40361" y="3153294"/>
            <a:ext cx="1225953" cy="576381"/>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descr="▷ Numero de Telefono Quest Diagnostics [ Atención al Cliente en ..."/>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t="30741" b="35551"/>
          <a:stretch/>
        </p:blipFill>
        <p:spPr bwMode="auto">
          <a:xfrm>
            <a:off x="190867" y="3200307"/>
            <a:ext cx="1430982" cy="482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68878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upo 50"/>
          <p:cNvGrpSpPr/>
          <p:nvPr/>
        </p:nvGrpSpPr>
        <p:grpSpPr>
          <a:xfrm>
            <a:off x="250824" y="707624"/>
            <a:ext cx="8642351" cy="4196973"/>
            <a:chOff x="0" y="707624"/>
            <a:chExt cx="8257304" cy="1556186"/>
          </a:xfrm>
        </p:grpSpPr>
        <p:sp>
          <p:nvSpPr>
            <p:cNvPr id="47" name="Rectángulo 46"/>
            <p:cNvSpPr/>
            <p:nvPr/>
          </p:nvSpPr>
          <p:spPr>
            <a:xfrm>
              <a:off x="0" y="707624"/>
              <a:ext cx="2064326" cy="155618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48" name="Rectángulo 47"/>
            <p:cNvSpPr/>
            <p:nvPr/>
          </p:nvSpPr>
          <p:spPr>
            <a:xfrm>
              <a:off x="2064326" y="707624"/>
              <a:ext cx="2064326" cy="15561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49" name="Rectángulo 48"/>
            <p:cNvSpPr/>
            <p:nvPr/>
          </p:nvSpPr>
          <p:spPr>
            <a:xfrm>
              <a:off x="4128652" y="707624"/>
              <a:ext cx="2064326" cy="155618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50" name="Rectángulo 49"/>
            <p:cNvSpPr/>
            <p:nvPr/>
          </p:nvSpPr>
          <p:spPr>
            <a:xfrm>
              <a:off x="6192978" y="707624"/>
              <a:ext cx="2064326" cy="15561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grpSp>
      <p:sp>
        <p:nvSpPr>
          <p:cNvPr id="20" name="Título 4"/>
          <p:cNvSpPr txBox="1">
            <a:spLocks/>
          </p:cNvSpPr>
          <p:nvPr/>
        </p:nvSpPr>
        <p:spPr>
          <a:xfrm>
            <a:off x="94355" y="168871"/>
            <a:ext cx="8525661" cy="474568"/>
          </a:xfrm>
          <a:prstGeom prst="rect">
            <a:avLst/>
          </a:prstGeom>
        </p:spPr>
        <p:txBody>
          <a:bodyPr vert="horz" lIns="128583" tIns="64291" rIns="128583" bIns="64291" rtlCol="0" anchor="ctr">
            <a:noAutofit/>
          </a:bodyPr>
          <a:lstStyle>
            <a:lvl1pPr algn="l" defTabSz="362798" rtl="0" eaLnBrk="1" latinLnBrk="0" hangingPunct="1">
              <a:lnSpc>
                <a:spcPct val="80000"/>
              </a:lnSpc>
              <a:spcBef>
                <a:spcPct val="0"/>
              </a:spcBef>
              <a:buNone/>
              <a:defRPr sz="2822" kern="1200">
                <a:solidFill>
                  <a:schemeClr val="bg1"/>
                </a:solidFill>
                <a:latin typeface="Gotham Thin"/>
                <a:ea typeface="+mj-ea"/>
                <a:cs typeface="Gotham Thin"/>
              </a:defRPr>
            </a:lvl1pPr>
          </a:lstStyle>
          <a:p>
            <a:pPr marL="12700">
              <a:lnSpc>
                <a:spcPct val="100000"/>
              </a:lnSpc>
              <a:defRPr/>
            </a:pPr>
            <a:r>
              <a:rPr lang="es-MX" sz="2250" dirty="0" smtClean="0">
                <a:latin typeface="Gotham Book" panose="02000604040000020004" pitchFamily="50" charset="0"/>
              </a:rPr>
              <a:t>5. </a:t>
            </a:r>
            <a:r>
              <a:rPr lang="es-MX" sz="2000" dirty="0" smtClean="0">
                <a:latin typeface="Gotham Book" panose="02000604040000020004" pitchFamily="50" charset="0"/>
              </a:rPr>
              <a:t>LOS PERIODISTAS OPINAN DE EXTRATEGIA…</a:t>
            </a:r>
            <a:endParaRPr lang="es-MX" sz="2000" dirty="0">
              <a:latin typeface="Gotham Book" panose="02000604040000020004" pitchFamily="50" charset="0"/>
            </a:endParaRPr>
          </a:p>
        </p:txBody>
      </p:sp>
      <p:sp>
        <p:nvSpPr>
          <p:cNvPr id="37" name="Rectángulo 36"/>
          <p:cNvSpPr/>
          <p:nvPr/>
        </p:nvSpPr>
        <p:spPr>
          <a:xfrm>
            <a:off x="2439519" y="2758937"/>
            <a:ext cx="2139684" cy="492443"/>
          </a:xfrm>
          <a:prstGeom prst="rect">
            <a:avLst/>
          </a:prstGeom>
        </p:spPr>
        <p:txBody>
          <a:bodyPr wrap="square" anchor="ctr">
            <a:spAutoFit/>
          </a:bodyPr>
          <a:lstStyle/>
          <a:p>
            <a:pPr algn="ctr" defTabSz="685800"/>
            <a:r>
              <a:rPr lang="es-ES" sz="1000" b="1" dirty="0">
                <a:solidFill>
                  <a:prstClr val="black"/>
                </a:solidFill>
                <a:latin typeface="Gotham Bold" pitchFamily="50" charset="0"/>
              </a:rPr>
              <a:t>Cristina </a:t>
            </a:r>
            <a:r>
              <a:rPr lang="es-ES" sz="1000" b="1" dirty="0" smtClean="0">
                <a:solidFill>
                  <a:prstClr val="black"/>
                </a:solidFill>
                <a:latin typeface="Gotham Bold" pitchFamily="50" charset="0"/>
              </a:rPr>
              <a:t>Sánchez</a:t>
            </a:r>
          </a:p>
          <a:p>
            <a:pPr algn="ctr" defTabSz="685800"/>
            <a:r>
              <a:rPr lang="es-ES" sz="800" dirty="0" smtClean="0">
                <a:solidFill>
                  <a:prstClr val="black"/>
                </a:solidFill>
                <a:latin typeface="Gotham Book" panose="02000604040000020004" pitchFamily="50" charset="0"/>
              </a:rPr>
              <a:t>AGENCIA INFORMATIVA EFE</a:t>
            </a:r>
          </a:p>
          <a:p>
            <a:pPr algn="ctr" defTabSz="685800"/>
            <a:r>
              <a:rPr lang="es-ES" sz="800" dirty="0" smtClean="0">
                <a:solidFill>
                  <a:prstClr val="black"/>
                </a:solidFill>
                <a:latin typeface="Gotham Book" panose="02000604040000020004" pitchFamily="50" charset="0"/>
              </a:rPr>
              <a:t>SALUD</a:t>
            </a:r>
            <a:endParaRPr lang="es-MX" sz="800" dirty="0">
              <a:solidFill>
                <a:prstClr val="black"/>
              </a:solidFill>
              <a:latin typeface="Gotham Book" panose="02000604040000020004" pitchFamily="50" charset="0"/>
            </a:endParaRPr>
          </a:p>
        </p:txBody>
      </p:sp>
      <p:sp>
        <p:nvSpPr>
          <p:cNvPr id="39" name="Rectángulo 38"/>
          <p:cNvSpPr/>
          <p:nvPr/>
        </p:nvSpPr>
        <p:spPr>
          <a:xfrm>
            <a:off x="4579203" y="2820492"/>
            <a:ext cx="2153383" cy="369332"/>
          </a:xfrm>
          <a:prstGeom prst="rect">
            <a:avLst/>
          </a:prstGeom>
        </p:spPr>
        <p:txBody>
          <a:bodyPr wrap="square">
            <a:spAutoFit/>
          </a:bodyPr>
          <a:lstStyle/>
          <a:p>
            <a:pPr algn="ctr" defTabSz="685800"/>
            <a:r>
              <a:rPr lang="es-MX" sz="1000" b="1" dirty="0" smtClean="0">
                <a:solidFill>
                  <a:prstClr val="black"/>
                </a:solidFill>
                <a:latin typeface="Gotham Bold" pitchFamily="50" charset="0"/>
              </a:rPr>
              <a:t>Ulises Navarro</a:t>
            </a:r>
          </a:p>
          <a:p>
            <a:pPr algn="ctr" defTabSz="685800"/>
            <a:r>
              <a:rPr lang="es-MX" sz="800" dirty="0" smtClean="0">
                <a:solidFill>
                  <a:prstClr val="black"/>
                </a:solidFill>
                <a:latin typeface="Gotham Book" panose="02000604040000020004" pitchFamily="50" charset="0"/>
              </a:rPr>
              <a:t>DIR. EDITORIAL EN ALTO NIVEL</a:t>
            </a:r>
            <a:endParaRPr lang="es-MX" sz="800" dirty="0">
              <a:solidFill>
                <a:prstClr val="black"/>
              </a:solidFill>
              <a:latin typeface="Gotham Book" panose="02000604040000020004" pitchFamily="50" charset="0"/>
            </a:endParaRPr>
          </a:p>
        </p:txBody>
      </p:sp>
      <p:sp>
        <p:nvSpPr>
          <p:cNvPr id="43" name="Rectángulo 42"/>
          <p:cNvSpPr/>
          <p:nvPr/>
        </p:nvSpPr>
        <p:spPr>
          <a:xfrm>
            <a:off x="6831491" y="3307573"/>
            <a:ext cx="1980000" cy="1323439"/>
          </a:xfrm>
          <a:prstGeom prst="rect">
            <a:avLst/>
          </a:prstGeom>
        </p:spPr>
        <p:txBody>
          <a:bodyPr wrap="square">
            <a:spAutoFit/>
          </a:bodyPr>
          <a:lstStyle/>
          <a:p>
            <a:pPr algn="ctr" defTabSz="685800">
              <a:lnSpc>
                <a:spcPct val="200000"/>
              </a:lnSpc>
            </a:pPr>
            <a:r>
              <a:rPr lang="es-MX" sz="1000" dirty="0">
                <a:solidFill>
                  <a:prstClr val="black"/>
                </a:solidFill>
                <a:latin typeface="Gotham Book" panose="02000604040000020004" pitchFamily="50" charset="0"/>
              </a:rPr>
              <a:t>“Extrategia </a:t>
            </a:r>
            <a:r>
              <a:rPr lang="es-ES" sz="1000" dirty="0">
                <a:solidFill>
                  <a:prstClr val="black"/>
                </a:solidFill>
                <a:latin typeface="Gotham Book" panose="02000604040000020004" pitchFamily="50" charset="0"/>
              </a:rPr>
              <a:t>siempre ha sido una agencia clave para la </a:t>
            </a:r>
            <a:r>
              <a:rPr lang="es-ES" sz="1000" dirty="0" smtClean="0">
                <a:solidFill>
                  <a:prstClr val="black"/>
                </a:solidFill>
                <a:latin typeface="Gotham Book" panose="02000604040000020004" pitchFamily="50" charset="0"/>
              </a:rPr>
              <a:t>generación de </a:t>
            </a:r>
            <a:r>
              <a:rPr lang="es-ES" sz="1000" dirty="0">
                <a:solidFill>
                  <a:prstClr val="black"/>
                </a:solidFill>
                <a:latin typeface="Gotham Book" panose="02000604040000020004" pitchFamily="50" charset="0"/>
              </a:rPr>
              <a:t>contenidos de alto impacto</a:t>
            </a:r>
            <a:r>
              <a:rPr lang="es-MX" sz="1000" dirty="0">
                <a:solidFill>
                  <a:prstClr val="black"/>
                </a:solidFill>
                <a:latin typeface="Gotham Book" panose="02000604040000020004" pitchFamily="50" charset="0"/>
              </a:rPr>
              <a:t>.”</a:t>
            </a:r>
          </a:p>
        </p:txBody>
      </p:sp>
      <p:sp>
        <p:nvSpPr>
          <p:cNvPr id="45" name="Rectángulo 44"/>
          <p:cNvSpPr/>
          <p:nvPr/>
        </p:nvSpPr>
        <p:spPr>
          <a:xfrm>
            <a:off x="250825" y="2820492"/>
            <a:ext cx="2153384" cy="369332"/>
          </a:xfrm>
          <a:prstGeom prst="rect">
            <a:avLst/>
          </a:prstGeom>
        </p:spPr>
        <p:txBody>
          <a:bodyPr wrap="square" anchor="ctr">
            <a:spAutoFit/>
          </a:bodyPr>
          <a:lstStyle/>
          <a:p>
            <a:pPr algn="ctr" defTabSz="685800"/>
            <a:r>
              <a:rPr lang="es-ES" sz="1000" b="1" dirty="0" smtClean="0">
                <a:solidFill>
                  <a:prstClr val="black"/>
                </a:solidFill>
                <a:latin typeface="Gotham Bold" pitchFamily="50" charset="0"/>
              </a:rPr>
              <a:t>Alberto Aguilar</a:t>
            </a:r>
          </a:p>
          <a:p>
            <a:pPr algn="ctr" defTabSz="685800"/>
            <a:r>
              <a:rPr lang="es-ES" sz="800" dirty="0" smtClean="0">
                <a:solidFill>
                  <a:prstClr val="black"/>
                </a:solidFill>
                <a:latin typeface="Gotham Book" panose="02000604040000020004" pitchFamily="50" charset="0"/>
              </a:rPr>
              <a:t>EL ECONOMISTA</a:t>
            </a:r>
            <a:endParaRPr lang="es-MX" sz="800" dirty="0">
              <a:solidFill>
                <a:prstClr val="black"/>
              </a:solidFill>
              <a:latin typeface="Gotham Book" panose="02000604040000020004" pitchFamily="50" charset="0"/>
            </a:endParaRPr>
          </a:p>
        </p:txBody>
      </p:sp>
      <p:pic>
        <p:nvPicPr>
          <p:cNvPr id="46" name="Picture 6" descr="Resultado de imagen para alberto aguila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4403" y="879475"/>
            <a:ext cx="1802337" cy="1797699"/>
          </a:xfrm>
          <a:prstGeom prst="rect">
            <a:avLst/>
          </a:prstGeom>
          <a:noFill/>
          <a:extLst>
            <a:ext uri="{909E8E84-426E-40DD-AFC4-6F175D3DCCD1}">
              <a14:hiddenFill xmlns:a14="http://schemas.microsoft.com/office/drawing/2010/main">
                <a:solidFill>
                  <a:srgbClr val="FFFFFF"/>
                </a:solidFill>
              </a14:hiddenFill>
            </a:ext>
          </a:extLst>
        </p:spPr>
      </p:pic>
      <p:sp>
        <p:nvSpPr>
          <p:cNvPr id="52" name="Rectángulo 51"/>
          <p:cNvSpPr/>
          <p:nvPr/>
        </p:nvSpPr>
        <p:spPr>
          <a:xfrm>
            <a:off x="348161" y="3307573"/>
            <a:ext cx="1980000" cy="1618392"/>
          </a:xfrm>
          <a:prstGeom prst="rect">
            <a:avLst/>
          </a:prstGeom>
        </p:spPr>
        <p:txBody>
          <a:bodyPr wrap="square">
            <a:spAutoFit/>
          </a:bodyPr>
          <a:lstStyle/>
          <a:p>
            <a:pPr algn="ctr" defTabSz="685800">
              <a:lnSpc>
                <a:spcPts val="1700"/>
              </a:lnSpc>
            </a:pPr>
            <a:r>
              <a:rPr lang="es-ES" sz="1000" dirty="0" smtClean="0">
                <a:solidFill>
                  <a:prstClr val="black"/>
                </a:solidFill>
                <a:latin typeface="Gotham Book" panose="02000604040000020004" pitchFamily="50" charset="0"/>
              </a:rPr>
              <a:t>“</a:t>
            </a:r>
            <a:r>
              <a:rPr lang="es-ES" sz="1000" dirty="0">
                <a:solidFill>
                  <a:prstClr val="black"/>
                </a:solidFill>
                <a:latin typeface="Gotham Book" panose="02000604040000020004" pitchFamily="50" charset="0"/>
              </a:rPr>
              <a:t>Carlos Herrero, Presidente de EXTRATEGIA, conoce bien el mercado mexicano y </a:t>
            </a:r>
          </a:p>
          <a:p>
            <a:pPr algn="ctr" defTabSz="685800">
              <a:lnSpc>
                <a:spcPts val="1700"/>
              </a:lnSpc>
            </a:pPr>
            <a:r>
              <a:rPr lang="es-ES" sz="1000" dirty="0">
                <a:solidFill>
                  <a:prstClr val="black"/>
                </a:solidFill>
                <a:latin typeface="Gotham Book" panose="02000604040000020004" pitchFamily="50" charset="0"/>
              </a:rPr>
              <a:t>la comunicación corporativa”.</a:t>
            </a:r>
          </a:p>
          <a:p>
            <a:pPr algn="ctr" defTabSz="685800">
              <a:lnSpc>
                <a:spcPts val="1700"/>
              </a:lnSpc>
            </a:pPr>
            <a:endParaRPr lang="es-ES" sz="1000" dirty="0">
              <a:solidFill>
                <a:prstClr val="black"/>
              </a:solidFill>
              <a:latin typeface="Gotham Book" panose="02000604040000020004" pitchFamily="50" charset="0"/>
              <a:hlinkClick r:id="rId3"/>
            </a:endParaRPr>
          </a:p>
          <a:p>
            <a:pPr algn="ctr" defTabSz="685800">
              <a:lnSpc>
                <a:spcPts val="1700"/>
              </a:lnSpc>
            </a:pPr>
            <a:r>
              <a:rPr lang="es-ES" sz="1000" dirty="0">
                <a:solidFill>
                  <a:prstClr val="black"/>
                </a:solidFill>
                <a:latin typeface="Gotham Book" panose="02000604040000020004" pitchFamily="50" charset="0"/>
                <a:hlinkClick r:id="rId3"/>
              </a:rPr>
              <a:t>VER NOTA</a:t>
            </a:r>
            <a:endParaRPr lang="es-ES" sz="1000" dirty="0">
              <a:solidFill>
                <a:prstClr val="black"/>
              </a:solidFill>
              <a:latin typeface="Gotham Book" panose="02000604040000020004" pitchFamily="50" charset="0"/>
            </a:endParaRPr>
          </a:p>
        </p:txBody>
      </p:sp>
      <p:sp>
        <p:nvSpPr>
          <p:cNvPr id="55" name="Rectángulo 54"/>
          <p:cNvSpPr/>
          <p:nvPr/>
        </p:nvSpPr>
        <p:spPr>
          <a:xfrm>
            <a:off x="2514747" y="3307573"/>
            <a:ext cx="1980000" cy="1631216"/>
          </a:xfrm>
          <a:prstGeom prst="rect">
            <a:avLst/>
          </a:prstGeom>
        </p:spPr>
        <p:txBody>
          <a:bodyPr>
            <a:spAutoFit/>
          </a:bodyPr>
          <a:lstStyle/>
          <a:p>
            <a:pPr algn="ctr" defTabSz="685800">
              <a:lnSpc>
                <a:spcPts val="1500"/>
              </a:lnSpc>
            </a:pPr>
            <a:r>
              <a:rPr lang="es-ES" sz="1000" dirty="0">
                <a:solidFill>
                  <a:prstClr val="black"/>
                </a:solidFill>
                <a:latin typeface="Gotham Book" panose="02000604040000020004" pitchFamily="50" charset="0"/>
              </a:rPr>
              <a:t>“Trabajar con Extrategia ha sido una gran experiencia ya que, como medios, nos otorgan la información que necesitamos y son un excelente puente de contacto entre las marcas y nosotros</a:t>
            </a:r>
            <a:r>
              <a:rPr lang="es-ES" sz="1000" dirty="0" smtClean="0">
                <a:solidFill>
                  <a:prstClr val="black"/>
                </a:solidFill>
                <a:latin typeface="Gotham Book" panose="02000604040000020004" pitchFamily="50" charset="0"/>
              </a:rPr>
              <a:t>.</a:t>
            </a:r>
            <a:endParaRPr lang="es-ES" sz="1000" dirty="0">
              <a:solidFill>
                <a:prstClr val="black"/>
              </a:solidFill>
              <a:latin typeface="Gotham Book" panose="02000604040000020004" pitchFamily="50" charset="0"/>
            </a:endParaRPr>
          </a:p>
        </p:txBody>
      </p:sp>
      <p:sp>
        <p:nvSpPr>
          <p:cNvPr id="56" name="Rectángulo 55"/>
          <p:cNvSpPr/>
          <p:nvPr/>
        </p:nvSpPr>
        <p:spPr>
          <a:xfrm>
            <a:off x="4670903" y="3307573"/>
            <a:ext cx="1980000" cy="1513969"/>
          </a:xfrm>
          <a:prstGeom prst="rect">
            <a:avLst/>
          </a:prstGeom>
        </p:spPr>
        <p:txBody>
          <a:bodyPr wrap="square">
            <a:spAutoFit/>
          </a:bodyPr>
          <a:lstStyle/>
          <a:p>
            <a:pPr algn="ctr" defTabSz="685800"/>
            <a:r>
              <a:rPr lang="es-MX" sz="1000" dirty="0">
                <a:solidFill>
                  <a:prstClr val="black"/>
                </a:solidFill>
                <a:latin typeface="Gotham Book" panose="02000604040000020004" pitchFamily="50" charset="0"/>
              </a:rPr>
              <a:t>“Durante 30 años en el periodismo he observado el crecimiento de muchas empresas de RP. Solo algunas tienen una verdadera estructura para afrontar los cambios del mercado. Extrategia es una de ellas.”</a:t>
            </a:r>
          </a:p>
        </p:txBody>
      </p:sp>
      <p:sp>
        <p:nvSpPr>
          <p:cNvPr id="57" name="Rectángulo 56"/>
          <p:cNvSpPr/>
          <p:nvPr/>
        </p:nvSpPr>
        <p:spPr>
          <a:xfrm>
            <a:off x="6732588" y="2820492"/>
            <a:ext cx="2160587" cy="369332"/>
          </a:xfrm>
          <a:prstGeom prst="rect">
            <a:avLst/>
          </a:prstGeom>
        </p:spPr>
        <p:txBody>
          <a:bodyPr wrap="square" anchor="ctr">
            <a:spAutoFit/>
          </a:bodyPr>
          <a:lstStyle/>
          <a:p>
            <a:pPr algn="ctr" defTabSz="685800"/>
            <a:r>
              <a:rPr lang="es-MX" sz="1000" b="1" dirty="0" smtClean="0">
                <a:solidFill>
                  <a:prstClr val="black"/>
                </a:solidFill>
                <a:latin typeface="Gotham Bold" pitchFamily="50" charset="0"/>
              </a:rPr>
              <a:t>Héctor Rendón</a:t>
            </a:r>
            <a:endParaRPr lang="es-MX" sz="1000" b="1" dirty="0">
              <a:solidFill>
                <a:prstClr val="black"/>
              </a:solidFill>
              <a:latin typeface="Gotham Bold" pitchFamily="50" charset="0"/>
            </a:endParaRPr>
          </a:p>
          <a:p>
            <a:pPr algn="ctr" defTabSz="685800"/>
            <a:r>
              <a:rPr lang="es-ES" sz="800" dirty="0" smtClean="0">
                <a:solidFill>
                  <a:prstClr val="black"/>
                </a:solidFill>
                <a:latin typeface="Gotham Book" panose="02000604040000020004" pitchFamily="50" charset="0"/>
              </a:rPr>
              <a:t>FACTOR RH</a:t>
            </a:r>
            <a:endParaRPr lang="es-MX" sz="800" dirty="0">
              <a:solidFill>
                <a:prstClr val="black"/>
              </a:solidFill>
              <a:latin typeface="Gotham Book" panose="02000604040000020004" pitchFamily="50" charset="0"/>
            </a:endParaRPr>
          </a:p>
        </p:txBody>
      </p:sp>
      <p:pic>
        <p:nvPicPr>
          <p:cNvPr id="21" name="Picture 2" descr="https://pbs.twimg.com/profile_images/1085619895994331137/e5jXlKtp_400x40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6960" y="879475"/>
            <a:ext cx="1817681" cy="178724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ristina Sánchez"/>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7517" y="879474"/>
            <a:ext cx="1798182" cy="179818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Alto Nivel en México"/>
          <p:cNvPicPr>
            <a:picLocks noChangeAspect="1" noChangeArrowheads="1"/>
          </p:cNvPicPr>
          <p:nvPr/>
        </p:nvPicPr>
        <p:blipFill rotWithShape="1">
          <a:blip r:embed="rId6">
            <a:extLst>
              <a:ext uri="{28A0092B-C50C-407E-A947-70E740481C1C}">
                <a14:useLocalDpi xmlns:a14="http://schemas.microsoft.com/office/drawing/2010/main" val="0"/>
              </a:ext>
            </a:extLst>
          </a:blip>
          <a:srcRect l="50851" b="35385"/>
          <a:stretch/>
        </p:blipFill>
        <p:spPr bwMode="auto">
          <a:xfrm>
            <a:off x="4721981" y="879474"/>
            <a:ext cx="1852610" cy="1798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2811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p:cNvSpPr/>
          <p:nvPr/>
        </p:nvSpPr>
        <p:spPr>
          <a:xfrm>
            <a:off x="258743" y="756344"/>
            <a:ext cx="2038480" cy="4068763"/>
          </a:xfrm>
          <a:prstGeom prst="rect">
            <a:avLst/>
          </a:prstGeom>
          <a:solidFill>
            <a:srgbClr val="0B396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solidFill>
                <a:prstClr val="white"/>
              </a:solidFill>
            </a:endParaRPr>
          </a:p>
        </p:txBody>
      </p:sp>
      <p:sp>
        <p:nvSpPr>
          <p:cNvPr id="20" name="Título 4"/>
          <p:cNvSpPr txBox="1">
            <a:spLocks/>
          </p:cNvSpPr>
          <p:nvPr/>
        </p:nvSpPr>
        <p:spPr>
          <a:xfrm>
            <a:off x="94355" y="168871"/>
            <a:ext cx="8525661" cy="474568"/>
          </a:xfrm>
          <a:prstGeom prst="rect">
            <a:avLst/>
          </a:prstGeom>
        </p:spPr>
        <p:txBody>
          <a:bodyPr vert="horz" lIns="128583" tIns="64291" rIns="128583" bIns="64291" rtlCol="0" anchor="ctr">
            <a:noAutofit/>
          </a:bodyPr>
          <a:lstStyle>
            <a:lvl1pPr algn="l" defTabSz="362798" rtl="0" eaLnBrk="1" latinLnBrk="0" hangingPunct="1">
              <a:lnSpc>
                <a:spcPct val="80000"/>
              </a:lnSpc>
              <a:spcBef>
                <a:spcPct val="0"/>
              </a:spcBef>
              <a:buNone/>
              <a:defRPr sz="2822" kern="1200">
                <a:solidFill>
                  <a:schemeClr val="bg1"/>
                </a:solidFill>
                <a:latin typeface="Gotham Thin"/>
                <a:ea typeface="+mj-ea"/>
                <a:cs typeface="Gotham Thin"/>
              </a:defRPr>
            </a:lvl1pPr>
          </a:lstStyle>
          <a:p>
            <a:pPr marL="12700">
              <a:lnSpc>
                <a:spcPct val="100000"/>
              </a:lnSpc>
              <a:defRPr/>
            </a:pPr>
            <a:r>
              <a:rPr lang="es-MX" sz="2250" dirty="0" smtClean="0">
                <a:latin typeface="Gotham Book" panose="02000604040000020004" pitchFamily="50" charset="0"/>
              </a:rPr>
              <a:t>6. </a:t>
            </a:r>
            <a:r>
              <a:rPr lang="es-MX" sz="2000" dirty="0" smtClean="0">
                <a:latin typeface="Gotham Book" panose="02000604040000020004" pitchFamily="50" charset="0"/>
              </a:rPr>
              <a:t>EJEMPLOS DE NOTAS DE SALUD FARMA</a:t>
            </a:r>
            <a:endParaRPr lang="es-MX" sz="2000" dirty="0">
              <a:latin typeface="Gotham Book" panose="02000604040000020004" pitchFamily="50" charset="0"/>
            </a:endParaRPr>
          </a:p>
        </p:txBody>
      </p:sp>
      <p:sp>
        <p:nvSpPr>
          <p:cNvPr id="14" name="CuadroTexto 4"/>
          <p:cNvSpPr txBox="1"/>
          <p:nvPr/>
        </p:nvSpPr>
        <p:spPr>
          <a:xfrm>
            <a:off x="250824" y="3295621"/>
            <a:ext cx="2136775" cy="1200329"/>
          </a:xfrm>
          <a:prstGeom prst="rect">
            <a:avLst/>
          </a:prstGeom>
          <a:noFill/>
        </p:spPr>
        <p:txBody>
          <a:bodyPr wrap="square" rtlCol="0" anchor="t">
            <a:spAutoFit/>
          </a:bodyPr>
          <a:ls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MX" sz="1200" b="1" spc="300" dirty="0" smtClean="0">
                <a:solidFill>
                  <a:schemeClr val="bg1"/>
                </a:solidFill>
                <a:latin typeface="Gotham Bold" pitchFamily="50" charset="0"/>
                <a:cs typeface="Gotham Extra Light"/>
              </a:rPr>
              <a:t>ROI:</a:t>
            </a:r>
          </a:p>
          <a:p>
            <a:r>
              <a:rPr lang="es-MX" sz="1200" spc="300" dirty="0" smtClean="0">
                <a:solidFill>
                  <a:schemeClr val="bg1"/>
                </a:solidFill>
                <a:latin typeface="Gotham Book" panose="02000604040000020004" pitchFamily="50" charset="0"/>
                <a:cs typeface="Gotham Extra Light"/>
              </a:rPr>
              <a:t>$551,502.00 MXP</a:t>
            </a:r>
            <a:endParaRPr lang="es-MX" sz="1200" spc="300" dirty="0">
              <a:solidFill>
                <a:schemeClr val="bg1"/>
              </a:solidFill>
              <a:latin typeface="Gotham Book" panose="02000604040000020004" pitchFamily="50" charset="0"/>
              <a:cs typeface="Gotham Extra Light"/>
            </a:endParaRPr>
          </a:p>
          <a:p>
            <a:endParaRPr lang="es-MX" sz="1200" spc="300" dirty="0" smtClean="0">
              <a:solidFill>
                <a:schemeClr val="bg1"/>
              </a:solidFill>
              <a:latin typeface="Gotham Book" panose="02000604040000020004" pitchFamily="50" charset="0"/>
              <a:cs typeface="Gotham Extra Light"/>
            </a:endParaRPr>
          </a:p>
          <a:p>
            <a:endParaRPr lang="es-MX" sz="1200" b="1" spc="300" dirty="0" smtClean="0">
              <a:solidFill>
                <a:schemeClr val="bg1"/>
              </a:solidFill>
              <a:latin typeface="Gotham Book" panose="02000604040000020004" pitchFamily="50" charset="0"/>
              <a:cs typeface="Gotham Extra Light"/>
            </a:endParaRPr>
          </a:p>
          <a:p>
            <a:r>
              <a:rPr lang="es-MX" sz="1200" b="1" spc="300" dirty="0">
                <a:solidFill>
                  <a:schemeClr val="bg1"/>
                </a:solidFill>
                <a:latin typeface="Gotham Bold" pitchFamily="50" charset="0"/>
                <a:cs typeface="Gotham Extra Light"/>
              </a:rPr>
              <a:t>IMPACTOS:</a:t>
            </a:r>
          </a:p>
          <a:p>
            <a:r>
              <a:rPr lang="es-MX" sz="1200" spc="300" dirty="0" smtClean="0">
                <a:solidFill>
                  <a:schemeClr val="bg1"/>
                </a:solidFill>
                <a:latin typeface="Gotham Book" panose="02000604040000020004" pitchFamily="50" charset="0"/>
                <a:cs typeface="Gotham Extra Light"/>
              </a:rPr>
              <a:t>45,000</a:t>
            </a:r>
            <a:endParaRPr lang="es-MX" sz="1200" spc="300" dirty="0">
              <a:solidFill>
                <a:schemeClr val="bg1"/>
              </a:solidFill>
              <a:latin typeface="Gotham Book" panose="02000604040000020004" pitchFamily="50" charset="0"/>
              <a:cs typeface="Gotham Extra Light"/>
            </a:endParaRPr>
          </a:p>
        </p:txBody>
      </p:sp>
      <p:pic>
        <p:nvPicPr>
          <p:cNvPr id="6" name="Imagen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82077" y="735851"/>
            <a:ext cx="1545546" cy="2069350"/>
          </a:xfrm>
          <a:prstGeom prst="rect">
            <a:avLst/>
          </a:prstGeom>
        </p:spPr>
      </p:pic>
      <p:pic>
        <p:nvPicPr>
          <p:cNvPr id="7" name="Picture 2" descr="clippi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149" r="3702"/>
          <a:stretch/>
        </p:blipFill>
        <p:spPr bwMode="auto">
          <a:xfrm>
            <a:off x="6582077" y="2781799"/>
            <a:ext cx="1545546" cy="2043308"/>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Imagen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5301" y="731990"/>
            <a:ext cx="3076274" cy="4093117"/>
          </a:xfrm>
          <a:prstGeom prst="rect">
            <a:avLst/>
          </a:prstGeom>
        </p:spPr>
      </p:pic>
      <p:pic>
        <p:nvPicPr>
          <p:cNvPr id="3" name="Imagen 2"/>
          <p:cNvPicPr>
            <a:picLocks noChangeAspect="1"/>
          </p:cNvPicPr>
          <p:nvPr/>
        </p:nvPicPr>
        <p:blipFill>
          <a:blip r:embed="rId5"/>
          <a:stretch>
            <a:fillRect/>
          </a:stretch>
        </p:blipFill>
        <p:spPr>
          <a:xfrm>
            <a:off x="571500" y="2931189"/>
            <a:ext cx="1177572" cy="307980"/>
          </a:xfrm>
          <a:prstGeom prst="rect">
            <a:avLst/>
          </a:prstGeom>
        </p:spPr>
      </p:pic>
      <p:sp>
        <p:nvSpPr>
          <p:cNvPr id="4" name="Rectángulo 3"/>
          <p:cNvSpPr/>
          <p:nvPr/>
        </p:nvSpPr>
        <p:spPr>
          <a:xfrm>
            <a:off x="258743" y="1530135"/>
            <a:ext cx="2038479" cy="387798"/>
          </a:xfrm>
          <a:prstGeom prst="rect">
            <a:avLst/>
          </a:prstGeom>
        </p:spPr>
        <p:txBody>
          <a:bodyPr wrap="square">
            <a:spAutoFit/>
          </a:bodyPr>
          <a:lstStyle/>
          <a:p>
            <a:pPr lvl="0" algn="ctr" eaLnBrk="0" fontAlgn="base" hangingPunct="0">
              <a:lnSpc>
                <a:spcPct val="80000"/>
              </a:lnSpc>
              <a:spcBef>
                <a:spcPct val="0"/>
              </a:spcBef>
              <a:spcAft>
                <a:spcPct val="0"/>
              </a:spcAft>
            </a:pPr>
            <a:r>
              <a:rPr lang="en-US" altLang="es-MX" sz="1200" b="1" dirty="0" err="1">
                <a:solidFill>
                  <a:schemeClr val="bg1"/>
                </a:solidFill>
                <a:latin typeface="Gotham Bold" pitchFamily="50" charset="0"/>
              </a:rPr>
              <a:t>Aniversario</a:t>
            </a:r>
            <a:r>
              <a:rPr lang="en-US" altLang="es-MX" sz="1200" b="1" dirty="0">
                <a:solidFill>
                  <a:schemeClr val="bg1"/>
                </a:solidFill>
                <a:latin typeface="Gotham Bold" pitchFamily="50" charset="0"/>
              </a:rPr>
              <a:t> </a:t>
            </a:r>
            <a:r>
              <a:rPr lang="en-US" altLang="es-MX" sz="1200" b="1" dirty="0" smtClean="0">
                <a:solidFill>
                  <a:schemeClr val="bg1"/>
                </a:solidFill>
                <a:latin typeface="Gotham Bold" pitchFamily="50" charset="0"/>
              </a:rPr>
              <a:t>350 </a:t>
            </a:r>
            <a:r>
              <a:rPr lang="en-US" altLang="es-MX" sz="1200" b="1" dirty="0" err="1" smtClean="0">
                <a:solidFill>
                  <a:schemeClr val="bg1"/>
                </a:solidFill>
                <a:latin typeface="Gotham Bold" pitchFamily="50" charset="0"/>
              </a:rPr>
              <a:t>años</a:t>
            </a:r>
            <a:endParaRPr lang="en-US" altLang="es-MX" sz="1200" b="1" dirty="0" smtClean="0">
              <a:solidFill>
                <a:schemeClr val="bg1"/>
              </a:solidFill>
              <a:latin typeface="Gotham Bold" pitchFamily="50" charset="0"/>
            </a:endParaRPr>
          </a:p>
          <a:p>
            <a:pPr lvl="0" algn="ctr" eaLnBrk="0" fontAlgn="base" hangingPunct="0">
              <a:lnSpc>
                <a:spcPct val="80000"/>
              </a:lnSpc>
              <a:spcBef>
                <a:spcPct val="0"/>
              </a:spcBef>
              <a:spcAft>
                <a:spcPct val="0"/>
              </a:spcAft>
            </a:pPr>
            <a:r>
              <a:rPr lang="en-US" altLang="es-MX" sz="1200" b="1" dirty="0" smtClean="0">
                <a:solidFill>
                  <a:schemeClr val="bg1"/>
                </a:solidFill>
                <a:latin typeface="Gotham Book" panose="02000604040000020004" pitchFamily="50" charset="0"/>
              </a:rPr>
              <a:t>Pedro </a:t>
            </a:r>
            <a:r>
              <a:rPr lang="en-US" altLang="es-MX" sz="1200" b="1" dirty="0" err="1">
                <a:solidFill>
                  <a:schemeClr val="bg1"/>
                </a:solidFill>
                <a:latin typeface="Gotham Book" panose="02000604040000020004" pitchFamily="50" charset="0"/>
              </a:rPr>
              <a:t>Galvis</a:t>
            </a:r>
            <a:r>
              <a:rPr lang="en-US" altLang="es-MX" sz="1200" b="1" dirty="0">
                <a:solidFill>
                  <a:schemeClr val="bg1"/>
                </a:solidFill>
                <a:latin typeface="Gotham Book" panose="02000604040000020004" pitchFamily="50" charset="0"/>
              </a:rPr>
              <a:t> </a:t>
            </a:r>
            <a:r>
              <a:rPr lang="en-US" altLang="es-MX" sz="1200" b="1" dirty="0" smtClean="0">
                <a:solidFill>
                  <a:schemeClr val="bg1"/>
                </a:solidFill>
                <a:latin typeface="Gotham Book" panose="02000604040000020004" pitchFamily="50" charset="0"/>
              </a:rPr>
              <a:t>/ CEO</a:t>
            </a:r>
            <a:endParaRPr lang="en-US" altLang="es-MX" sz="1200" b="1" dirty="0">
              <a:solidFill>
                <a:schemeClr val="bg1"/>
              </a:solidFill>
              <a:latin typeface="Gotham Book" panose="02000604040000020004" pitchFamily="50" charset="0"/>
            </a:endParaRPr>
          </a:p>
        </p:txBody>
      </p:sp>
      <p:pic>
        <p:nvPicPr>
          <p:cNvPr id="5" name="Imagen 4"/>
          <p:cNvPicPr>
            <a:picLocks noChangeAspect="1"/>
          </p:cNvPicPr>
          <p:nvPr/>
        </p:nvPicPr>
        <p:blipFill>
          <a:blip r:embed="rId6"/>
          <a:stretch>
            <a:fillRect/>
          </a:stretch>
        </p:blipFill>
        <p:spPr>
          <a:xfrm>
            <a:off x="402219" y="1129393"/>
            <a:ext cx="1743607" cy="323116"/>
          </a:xfrm>
          <a:prstGeom prst="rect">
            <a:avLst/>
          </a:prstGeom>
        </p:spPr>
      </p:pic>
    </p:spTree>
    <p:extLst>
      <p:ext uri="{BB962C8B-B14F-4D97-AF65-F5344CB8AC3E}">
        <p14:creationId xmlns:p14="http://schemas.microsoft.com/office/powerpoint/2010/main" val="18588365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p:cNvSpPr/>
          <p:nvPr/>
        </p:nvSpPr>
        <p:spPr>
          <a:xfrm>
            <a:off x="258743" y="756344"/>
            <a:ext cx="2038480" cy="4068763"/>
          </a:xfrm>
          <a:prstGeom prst="rect">
            <a:avLst/>
          </a:prstGeom>
          <a:solidFill>
            <a:srgbClr val="0B396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solidFill>
                <a:prstClr val="white"/>
              </a:solidFill>
            </a:endParaRPr>
          </a:p>
        </p:txBody>
      </p:sp>
      <p:sp>
        <p:nvSpPr>
          <p:cNvPr id="20" name="Título 4"/>
          <p:cNvSpPr txBox="1">
            <a:spLocks/>
          </p:cNvSpPr>
          <p:nvPr/>
        </p:nvSpPr>
        <p:spPr>
          <a:xfrm>
            <a:off x="94355" y="168871"/>
            <a:ext cx="8525661" cy="474568"/>
          </a:xfrm>
          <a:prstGeom prst="rect">
            <a:avLst/>
          </a:prstGeom>
        </p:spPr>
        <p:txBody>
          <a:bodyPr vert="horz" lIns="128583" tIns="64291" rIns="128583" bIns="64291" rtlCol="0" anchor="ctr">
            <a:noAutofit/>
          </a:bodyPr>
          <a:lstStyle>
            <a:lvl1pPr algn="l" defTabSz="362798" rtl="0" eaLnBrk="1" latinLnBrk="0" hangingPunct="1">
              <a:lnSpc>
                <a:spcPct val="80000"/>
              </a:lnSpc>
              <a:spcBef>
                <a:spcPct val="0"/>
              </a:spcBef>
              <a:buNone/>
              <a:defRPr sz="2822" kern="1200">
                <a:solidFill>
                  <a:schemeClr val="bg1"/>
                </a:solidFill>
                <a:latin typeface="Gotham Thin"/>
                <a:ea typeface="+mj-ea"/>
                <a:cs typeface="Gotham Thin"/>
              </a:defRPr>
            </a:lvl1pPr>
          </a:lstStyle>
          <a:p>
            <a:pPr marL="12700">
              <a:lnSpc>
                <a:spcPct val="100000"/>
              </a:lnSpc>
              <a:defRPr/>
            </a:pPr>
            <a:r>
              <a:rPr lang="es-MX" sz="2250" dirty="0" smtClean="0">
                <a:latin typeface="Gotham Book" panose="02000604040000020004" pitchFamily="50" charset="0"/>
              </a:rPr>
              <a:t>6. </a:t>
            </a:r>
            <a:r>
              <a:rPr lang="es-MX" sz="2000" dirty="0" smtClean="0">
                <a:latin typeface="Gotham Book" panose="02000604040000020004" pitchFamily="50" charset="0"/>
              </a:rPr>
              <a:t>EJEMPLOS DE NOTAS DE SALUD FARMA</a:t>
            </a:r>
            <a:endParaRPr lang="es-MX" sz="2000" dirty="0">
              <a:latin typeface="Gotham Book" panose="02000604040000020004" pitchFamily="50" charset="0"/>
            </a:endParaRPr>
          </a:p>
        </p:txBody>
      </p:sp>
      <p:sp>
        <p:nvSpPr>
          <p:cNvPr id="14" name="CuadroTexto 4"/>
          <p:cNvSpPr txBox="1"/>
          <p:nvPr/>
        </p:nvSpPr>
        <p:spPr>
          <a:xfrm>
            <a:off x="250824" y="3295621"/>
            <a:ext cx="2332356" cy="1200329"/>
          </a:xfrm>
          <a:prstGeom prst="rect">
            <a:avLst/>
          </a:prstGeom>
          <a:noFill/>
        </p:spPr>
        <p:txBody>
          <a:bodyPr wrap="square" rtlCol="0" anchor="t">
            <a:spAutoFit/>
          </a:bodyPr>
          <a:ls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MX" sz="1200" b="1" spc="300" dirty="0" smtClean="0">
                <a:solidFill>
                  <a:schemeClr val="bg1"/>
                </a:solidFill>
                <a:latin typeface="Gotham Bold" pitchFamily="50" charset="0"/>
                <a:cs typeface="Gotham Extra Light"/>
              </a:rPr>
              <a:t>ROI:</a:t>
            </a:r>
          </a:p>
          <a:p>
            <a:r>
              <a:rPr lang="es-MX" sz="1000" spc="300" dirty="0" smtClean="0">
                <a:solidFill>
                  <a:schemeClr val="bg1"/>
                </a:solidFill>
                <a:latin typeface="Gotham Book" panose="02000604040000020004" pitchFamily="50" charset="0"/>
                <a:cs typeface="Gotham Extra Light"/>
              </a:rPr>
              <a:t>$1,049,499.00 MXP</a:t>
            </a:r>
            <a:endParaRPr lang="es-MX" sz="1000" spc="300" dirty="0">
              <a:solidFill>
                <a:schemeClr val="bg1"/>
              </a:solidFill>
              <a:latin typeface="Gotham Book" panose="02000604040000020004" pitchFamily="50" charset="0"/>
              <a:cs typeface="Gotham Extra Light"/>
            </a:endParaRPr>
          </a:p>
          <a:p>
            <a:endParaRPr lang="es-MX" sz="1200" spc="300" dirty="0" smtClean="0">
              <a:solidFill>
                <a:schemeClr val="bg1"/>
              </a:solidFill>
              <a:latin typeface="Gotham Book" panose="02000604040000020004" pitchFamily="50" charset="0"/>
              <a:cs typeface="Gotham Extra Light"/>
            </a:endParaRPr>
          </a:p>
          <a:p>
            <a:endParaRPr lang="es-MX" sz="1200" b="1" spc="300" dirty="0" smtClean="0">
              <a:solidFill>
                <a:schemeClr val="bg1"/>
              </a:solidFill>
              <a:latin typeface="Gotham Book" panose="02000604040000020004" pitchFamily="50" charset="0"/>
              <a:cs typeface="Gotham Extra Light"/>
            </a:endParaRPr>
          </a:p>
          <a:p>
            <a:r>
              <a:rPr lang="es-MX" sz="1200" b="1" spc="300" dirty="0">
                <a:solidFill>
                  <a:schemeClr val="bg1"/>
                </a:solidFill>
                <a:latin typeface="Gotham Bold" pitchFamily="50" charset="0"/>
                <a:cs typeface="Gotham Extra Light"/>
              </a:rPr>
              <a:t>IMPACTOS:</a:t>
            </a:r>
          </a:p>
          <a:p>
            <a:r>
              <a:rPr lang="es-MX" sz="1200" spc="300" dirty="0" smtClean="0">
                <a:solidFill>
                  <a:schemeClr val="bg1"/>
                </a:solidFill>
                <a:latin typeface="Gotham Book" panose="02000604040000020004" pitchFamily="50" charset="0"/>
                <a:cs typeface="Gotham Extra Light"/>
              </a:rPr>
              <a:t>239,061</a:t>
            </a:r>
            <a:endParaRPr lang="es-MX" sz="1200" spc="300" dirty="0">
              <a:solidFill>
                <a:schemeClr val="bg1"/>
              </a:solidFill>
              <a:latin typeface="Gotham Book" panose="02000604040000020004" pitchFamily="50" charset="0"/>
              <a:cs typeface="Gotham Extra Light"/>
            </a:endParaRPr>
          </a:p>
        </p:txBody>
      </p:sp>
      <p:sp>
        <p:nvSpPr>
          <p:cNvPr id="4" name="Rectángulo 3"/>
          <p:cNvSpPr/>
          <p:nvPr/>
        </p:nvSpPr>
        <p:spPr>
          <a:xfrm>
            <a:off x="258743" y="1530135"/>
            <a:ext cx="2038479" cy="387798"/>
          </a:xfrm>
          <a:prstGeom prst="rect">
            <a:avLst/>
          </a:prstGeom>
        </p:spPr>
        <p:txBody>
          <a:bodyPr wrap="square">
            <a:spAutoFit/>
          </a:bodyPr>
          <a:lstStyle/>
          <a:p>
            <a:pPr lvl="0" algn="ctr" eaLnBrk="0" fontAlgn="base" hangingPunct="0">
              <a:lnSpc>
                <a:spcPct val="80000"/>
              </a:lnSpc>
              <a:spcBef>
                <a:spcPct val="0"/>
              </a:spcBef>
              <a:spcAft>
                <a:spcPct val="0"/>
              </a:spcAft>
            </a:pPr>
            <a:r>
              <a:rPr lang="en-US" altLang="es-MX" sz="1200" b="1" dirty="0" err="1" smtClean="0">
                <a:solidFill>
                  <a:schemeClr val="bg1"/>
                </a:solidFill>
                <a:latin typeface="Gotham Bold" pitchFamily="50" charset="0"/>
              </a:rPr>
              <a:t>Día</a:t>
            </a:r>
            <a:r>
              <a:rPr lang="en-US" altLang="es-MX" sz="1200" b="1" dirty="0" smtClean="0">
                <a:solidFill>
                  <a:schemeClr val="bg1"/>
                </a:solidFill>
                <a:latin typeface="Gotham Bold" pitchFamily="50" charset="0"/>
              </a:rPr>
              <a:t> de la </a:t>
            </a:r>
            <a:r>
              <a:rPr lang="en-US" altLang="es-MX" sz="1200" b="1" dirty="0" err="1" smtClean="0">
                <a:solidFill>
                  <a:schemeClr val="bg1"/>
                </a:solidFill>
                <a:latin typeface="Gotham Bold" pitchFamily="50" charset="0"/>
              </a:rPr>
              <a:t>madre</a:t>
            </a:r>
            <a:endParaRPr lang="en-US" altLang="es-MX" sz="1200" b="1" dirty="0" smtClean="0">
              <a:solidFill>
                <a:schemeClr val="bg1"/>
              </a:solidFill>
              <a:latin typeface="Gotham Bold" pitchFamily="50" charset="0"/>
            </a:endParaRPr>
          </a:p>
          <a:p>
            <a:pPr lvl="0" algn="ctr" eaLnBrk="0" fontAlgn="base" hangingPunct="0">
              <a:lnSpc>
                <a:spcPct val="80000"/>
              </a:lnSpc>
              <a:spcBef>
                <a:spcPct val="0"/>
              </a:spcBef>
              <a:spcAft>
                <a:spcPct val="0"/>
              </a:spcAft>
            </a:pPr>
            <a:r>
              <a:rPr lang="en-US" altLang="es-MX" sz="1200" b="1" dirty="0" smtClean="0">
                <a:solidFill>
                  <a:schemeClr val="bg1"/>
                </a:solidFill>
                <a:latin typeface="Gotham Book" panose="02000604040000020004" pitchFamily="50" charset="0"/>
              </a:rPr>
              <a:t>Dra. Álvarez</a:t>
            </a:r>
            <a:endParaRPr lang="en-US" altLang="es-MX" sz="1200" b="1" dirty="0">
              <a:solidFill>
                <a:schemeClr val="bg1"/>
              </a:solidFill>
              <a:latin typeface="Gotham Book" panose="02000604040000020004" pitchFamily="50" charset="0"/>
            </a:endParaRPr>
          </a:p>
        </p:txBody>
      </p:sp>
      <p:pic>
        <p:nvPicPr>
          <p:cNvPr id="5" name="Imagen 4"/>
          <p:cNvPicPr>
            <a:picLocks noChangeAspect="1"/>
          </p:cNvPicPr>
          <p:nvPr/>
        </p:nvPicPr>
        <p:blipFill>
          <a:blip r:embed="rId2"/>
          <a:stretch>
            <a:fillRect/>
          </a:stretch>
        </p:blipFill>
        <p:spPr>
          <a:xfrm>
            <a:off x="402219" y="1129393"/>
            <a:ext cx="1743607" cy="323116"/>
          </a:xfrm>
          <a:prstGeom prst="rect">
            <a:avLst/>
          </a:prstGeom>
        </p:spPr>
      </p:pic>
      <p:pic>
        <p:nvPicPr>
          <p:cNvPr id="11" name="Imagen 10"/>
          <p:cNvPicPr>
            <a:picLocks noChangeAspect="1"/>
          </p:cNvPicPr>
          <p:nvPr/>
        </p:nvPicPr>
        <p:blipFill rotWithShape="1">
          <a:blip r:embed="rId3"/>
          <a:srcRect l="24450" t="30529" r="19308" b="3800"/>
          <a:stretch/>
        </p:blipFill>
        <p:spPr>
          <a:xfrm>
            <a:off x="2687655" y="781049"/>
            <a:ext cx="6157270" cy="4044057"/>
          </a:xfrm>
          <a:prstGeom prst="rect">
            <a:avLst/>
          </a:prstGeom>
          <a:ln w="28575" cmpd="sng">
            <a:solidFill>
              <a:schemeClr val="bg1"/>
            </a:solidFill>
          </a:ln>
          <a:effectLst/>
        </p:spPr>
      </p:pic>
      <p:pic>
        <p:nvPicPr>
          <p:cNvPr id="2" name="Imagen 1"/>
          <p:cNvPicPr>
            <a:picLocks noChangeAspect="1"/>
          </p:cNvPicPr>
          <p:nvPr/>
        </p:nvPicPr>
        <p:blipFill>
          <a:blip r:embed="rId4"/>
          <a:stretch>
            <a:fillRect/>
          </a:stretch>
        </p:blipFill>
        <p:spPr>
          <a:xfrm>
            <a:off x="459600" y="2433922"/>
            <a:ext cx="1719221" cy="792549"/>
          </a:xfrm>
          <a:prstGeom prst="rect">
            <a:avLst/>
          </a:prstGeom>
        </p:spPr>
      </p:pic>
    </p:spTree>
    <p:extLst>
      <p:ext uri="{BB962C8B-B14F-4D97-AF65-F5344CB8AC3E}">
        <p14:creationId xmlns:p14="http://schemas.microsoft.com/office/powerpoint/2010/main" val="2625778597"/>
      </p:ext>
    </p:extLst>
  </p:cSld>
  <p:clrMapOvr>
    <a:masterClrMapping/>
  </p:clrMapOvr>
  <p:timing>
    <p:tnLst>
      <p:par>
        <p:cTn id="1" dur="indefinite" restart="never" nodeType="tmRoot"/>
      </p:par>
    </p:tnLst>
  </p:timing>
</p:sld>
</file>

<file path=ppt/theme/theme1.xml><?xml version="1.0" encoding="utf-8"?>
<a:theme xmlns:a="http://schemas.openxmlformats.org/drawingml/2006/main" name="1_Tema de Office">
  <a:themeElements>
    <a:clrScheme name="Personalizado 3">
      <a:dk1>
        <a:sysClr val="windowText" lastClr="000000"/>
      </a:dk1>
      <a:lt1>
        <a:sysClr val="window" lastClr="FFFFFF"/>
      </a:lt1>
      <a:dk2>
        <a:srgbClr val="112B4A"/>
      </a:dk2>
      <a:lt2>
        <a:srgbClr val="2E857F"/>
      </a:lt2>
      <a:accent1>
        <a:srgbClr val="517B14"/>
      </a:accent1>
      <a:accent2>
        <a:srgbClr val="6DA429"/>
      </a:accent2>
      <a:accent3>
        <a:srgbClr val="2E857F"/>
      </a:accent3>
      <a:accent4>
        <a:srgbClr val="1A4A4A"/>
      </a:accent4>
      <a:accent5>
        <a:srgbClr val="112B4A"/>
      </a:accent5>
      <a:accent6>
        <a:srgbClr val="080F17"/>
      </a:accent6>
      <a:hlink>
        <a:srgbClr val="2E857F"/>
      </a:hlink>
      <a:folHlink>
        <a:srgbClr val="1A4A4A"/>
      </a:folHlink>
    </a:clrScheme>
    <a:fontScheme name="Clásico de Office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19450</TotalTime>
  <Words>2708</Words>
  <Application>Microsoft Office PowerPoint</Application>
  <PresentationFormat>Presentación en pantalla (16:9)</PresentationFormat>
  <Paragraphs>684</Paragraphs>
  <Slides>41</Slides>
  <Notes>0</Notes>
  <HiddenSlides>0</HiddenSlides>
  <MMClips>0</MMClips>
  <ScaleCrop>false</ScaleCrop>
  <HeadingPairs>
    <vt:vector size="8" baseType="variant">
      <vt:variant>
        <vt:lpstr>Fuentes usadas</vt:lpstr>
      </vt:variant>
      <vt:variant>
        <vt:i4>13</vt:i4>
      </vt:variant>
      <vt:variant>
        <vt:lpstr>Tema</vt:lpstr>
      </vt:variant>
      <vt:variant>
        <vt:i4>1</vt:i4>
      </vt:variant>
      <vt:variant>
        <vt:lpstr>Servidores OLE incrustados</vt:lpstr>
      </vt:variant>
      <vt:variant>
        <vt:i4>1</vt:i4>
      </vt:variant>
      <vt:variant>
        <vt:lpstr>Títulos de diapositiva</vt:lpstr>
      </vt:variant>
      <vt:variant>
        <vt:i4>41</vt:i4>
      </vt:variant>
    </vt:vector>
  </HeadingPairs>
  <TitlesOfParts>
    <vt:vector size="56" baseType="lpstr">
      <vt:lpstr>MS PGothic</vt:lpstr>
      <vt:lpstr>MS PGothic</vt:lpstr>
      <vt:lpstr>Arial</vt:lpstr>
      <vt:lpstr>Calibri</vt:lpstr>
      <vt:lpstr>돋움</vt:lpstr>
      <vt:lpstr>Gotham</vt:lpstr>
      <vt:lpstr>Gotham Bold</vt:lpstr>
      <vt:lpstr>Gotham Book</vt:lpstr>
      <vt:lpstr>Gotham Extra Light</vt:lpstr>
      <vt:lpstr>Gotham Light</vt:lpstr>
      <vt:lpstr>Gotham Medium</vt:lpstr>
      <vt:lpstr>Gotham Thin</vt:lpstr>
      <vt:lpstr>Gotham Ultra</vt:lpstr>
      <vt:lpstr>1_Tema de Office</vt:lpstr>
      <vt:lpstr>Hoja de cálculo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ERNESTO RAMIREZ</dc:creator>
  <cp:lastModifiedBy>Arturo de la Peña G.</cp:lastModifiedBy>
  <cp:revision>1405</cp:revision>
  <cp:lastPrinted>2020-02-11T14:55:25Z</cp:lastPrinted>
  <dcterms:created xsi:type="dcterms:W3CDTF">2019-01-09T16:01:02Z</dcterms:created>
  <dcterms:modified xsi:type="dcterms:W3CDTF">2020-06-11T17:05:13Z</dcterms:modified>
</cp:coreProperties>
</file>